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529491-1224-4C2B-9942-5EEDD2312C63}"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ru-RU"/>
        </a:p>
      </dgm:t>
    </dgm:pt>
    <dgm:pt modelId="{99DA438E-98E8-48A4-9C14-FCDC459F49B8}">
      <dgm:prSet/>
      <dgm:spPr/>
      <dgm:t>
        <a:bodyPr/>
        <a:lstStyle/>
        <a:p>
          <a:pPr rtl="0"/>
          <a:r>
            <a:rPr lang="ru-RU" smtClean="0"/>
            <a:t>Тренингтің сапалы бағдарламасы жаттықтырушының оқыған кітаптары немесе оның өзіндік ойы негізінде емес, ең алдымен, дұрыс жүргізілген тренингтік диагностика нәтижелері негізінде құрылады. Дәл осы пренинг алдындағы диагностика қызметкерлердің жұмыс тиімділігін төмендететін барлық нәрселерді анықтауға мүмкіндік береді: проблемалар, дағдылардың тапшылығы, іс-әрекеттердің тиімсіз тәсілдері, операцияларды орындаудың ұтымсыз тәсілдері, қадамдардың стандартталмаған реттілігі, сондай-ақ лауазымдық міндеттерді орындаудың жаңа биіктіктеріне қол жеткізуге болатын өсу аймақтары.</a:t>
          </a:r>
          <a:endParaRPr lang="ru-RU"/>
        </a:p>
      </dgm:t>
    </dgm:pt>
    <dgm:pt modelId="{80D76851-E31E-4BBB-8164-3F6F4A8848E9}" type="parTrans" cxnId="{C8275C92-394F-4C03-8047-EA0154D19FF2}">
      <dgm:prSet/>
      <dgm:spPr/>
      <dgm:t>
        <a:bodyPr/>
        <a:lstStyle/>
        <a:p>
          <a:endParaRPr lang="ru-RU"/>
        </a:p>
      </dgm:t>
    </dgm:pt>
    <dgm:pt modelId="{21E3C499-2122-406F-B3BE-97C14C9B4D9B}" type="sibTrans" cxnId="{C8275C92-394F-4C03-8047-EA0154D19FF2}">
      <dgm:prSet/>
      <dgm:spPr/>
      <dgm:t>
        <a:bodyPr/>
        <a:lstStyle/>
        <a:p>
          <a:endParaRPr lang="ru-RU"/>
        </a:p>
      </dgm:t>
    </dgm:pt>
    <dgm:pt modelId="{516DD002-555C-489A-A41C-7AA21049CC33}" type="pres">
      <dgm:prSet presAssocID="{2E529491-1224-4C2B-9942-5EEDD2312C63}" presName="linear" presStyleCnt="0">
        <dgm:presLayoutVars>
          <dgm:animLvl val="lvl"/>
          <dgm:resizeHandles val="exact"/>
        </dgm:presLayoutVars>
      </dgm:prSet>
      <dgm:spPr/>
      <dgm:t>
        <a:bodyPr/>
        <a:lstStyle/>
        <a:p>
          <a:endParaRPr lang="ru-RU"/>
        </a:p>
      </dgm:t>
    </dgm:pt>
    <dgm:pt modelId="{9F5EBF6C-F373-4E87-9AA0-2C151B137B2D}" type="pres">
      <dgm:prSet presAssocID="{99DA438E-98E8-48A4-9C14-FCDC459F49B8}" presName="parentText" presStyleLbl="node1" presStyleIdx="0" presStyleCnt="1" custScaleX="95986" custScaleY="102344">
        <dgm:presLayoutVars>
          <dgm:chMax val="0"/>
          <dgm:bulletEnabled val="1"/>
        </dgm:presLayoutVars>
      </dgm:prSet>
      <dgm:spPr/>
      <dgm:t>
        <a:bodyPr/>
        <a:lstStyle/>
        <a:p>
          <a:endParaRPr lang="ru-RU"/>
        </a:p>
      </dgm:t>
    </dgm:pt>
  </dgm:ptLst>
  <dgm:cxnLst>
    <dgm:cxn modelId="{C8275C92-394F-4C03-8047-EA0154D19FF2}" srcId="{2E529491-1224-4C2B-9942-5EEDD2312C63}" destId="{99DA438E-98E8-48A4-9C14-FCDC459F49B8}" srcOrd="0" destOrd="0" parTransId="{80D76851-E31E-4BBB-8164-3F6F4A8848E9}" sibTransId="{21E3C499-2122-406F-B3BE-97C14C9B4D9B}"/>
    <dgm:cxn modelId="{6922A594-C4C5-4C49-A33C-F2900D626D16}" type="presOf" srcId="{99DA438E-98E8-48A4-9C14-FCDC459F49B8}" destId="{9F5EBF6C-F373-4E87-9AA0-2C151B137B2D}" srcOrd="0" destOrd="0" presId="urn:microsoft.com/office/officeart/2005/8/layout/vList2"/>
    <dgm:cxn modelId="{465D93BA-9DD4-474E-97BF-A27F116801A1}" type="presOf" srcId="{2E529491-1224-4C2B-9942-5EEDD2312C63}" destId="{516DD002-555C-489A-A41C-7AA21049CC33}" srcOrd="0" destOrd="0" presId="urn:microsoft.com/office/officeart/2005/8/layout/vList2"/>
    <dgm:cxn modelId="{925A2EEE-F5E5-4F54-B555-B0C988938536}" type="presParOf" srcId="{516DD002-555C-489A-A41C-7AA21049CC33}" destId="{9F5EBF6C-F373-4E87-9AA0-2C151B137B2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A88D5E-3F1A-4373-941F-49FDD33DDF10}"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ru-RU"/>
        </a:p>
      </dgm:t>
    </dgm:pt>
    <dgm:pt modelId="{A177B401-E0AA-4C93-B446-80FBE6540179}">
      <dgm:prSet/>
      <dgm:spPr/>
      <dgm:t>
        <a:bodyPr/>
        <a:lstStyle/>
        <a:p>
          <a:pPr algn="just" rtl="0"/>
          <a:r>
            <a:rPr lang="ru-RU" dirty="0" err="1" smtClean="0"/>
            <a:t>Осылайша</a:t>
          </a:r>
          <a:r>
            <a:rPr lang="ru-RU" dirty="0" smtClean="0"/>
            <a:t>, тренинг </a:t>
          </a:r>
          <a:r>
            <a:rPr lang="ru-RU" dirty="0" err="1" smtClean="0"/>
            <a:t>бағдарламасын</a:t>
          </a:r>
          <a:r>
            <a:rPr lang="ru-RU" dirty="0" smtClean="0"/>
            <a:t> </a:t>
          </a:r>
          <a:r>
            <a:rPr lang="ru-RU" dirty="0" err="1" smtClean="0"/>
            <a:t>құрудағы</a:t>
          </a:r>
          <a:r>
            <a:rPr lang="ru-RU" dirty="0" smtClean="0"/>
            <a:t> </a:t>
          </a:r>
          <a:r>
            <a:rPr lang="ru-RU" dirty="0" err="1" smtClean="0"/>
            <a:t>алғашқы</a:t>
          </a:r>
          <a:r>
            <a:rPr lang="ru-RU" dirty="0" smtClean="0"/>
            <a:t> </a:t>
          </a:r>
          <a:r>
            <a:rPr lang="ru-RU" dirty="0" err="1" smtClean="0"/>
            <a:t>қадам</a:t>
          </a:r>
          <a:r>
            <a:rPr lang="ru-RU" dirty="0" smtClean="0"/>
            <a:t>-тренинг </a:t>
          </a:r>
          <a:r>
            <a:rPr lang="ru-RU" dirty="0" err="1" smtClean="0"/>
            <a:t>алдындағы</a:t>
          </a:r>
          <a:r>
            <a:rPr lang="ru-RU" dirty="0" smtClean="0"/>
            <a:t> </a:t>
          </a:r>
          <a:r>
            <a:rPr lang="ru-RU" dirty="0" err="1" smtClean="0"/>
            <a:t>диагностиканың</a:t>
          </a:r>
          <a:r>
            <a:rPr lang="ru-RU" dirty="0" smtClean="0"/>
            <a:t> </a:t>
          </a:r>
          <a:r>
            <a:rPr lang="ru-RU" dirty="0" err="1" smtClean="0"/>
            <a:t>деректері</a:t>
          </a:r>
          <a:r>
            <a:rPr lang="ru-RU" dirty="0" smtClean="0"/>
            <a:t> </a:t>
          </a:r>
          <a:r>
            <a:rPr lang="ru-RU" dirty="0" err="1" smtClean="0"/>
            <a:t>негізінде</a:t>
          </a:r>
          <a:r>
            <a:rPr lang="ru-RU" dirty="0" smtClean="0"/>
            <a:t> </a:t>
          </a:r>
          <a:r>
            <a:rPr lang="ru-RU" dirty="0" err="1" smtClean="0"/>
            <a:t>қызметкерлерді</a:t>
          </a:r>
          <a:r>
            <a:rPr lang="ru-RU" dirty="0" smtClean="0"/>
            <a:t> </a:t>
          </a:r>
          <a:r>
            <a:rPr lang="ru-RU" dirty="0" err="1" smtClean="0"/>
            <a:t>тренингте</a:t>
          </a:r>
          <a:r>
            <a:rPr lang="ru-RU" dirty="0" smtClean="0"/>
            <a:t> </a:t>
          </a:r>
          <a:r>
            <a:rPr lang="ru-RU" dirty="0" err="1" smtClean="0"/>
            <a:t>оқыту</a:t>
          </a:r>
          <a:r>
            <a:rPr lang="ru-RU" dirty="0" smtClean="0"/>
            <a:t> </a:t>
          </a:r>
          <a:r>
            <a:rPr lang="ru-RU" dirty="0" err="1" smtClean="0"/>
            <a:t>қажет</a:t>
          </a:r>
          <a:r>
            <a:rPr lang="ru-RU" dirty="0" smtClean="0"/>
            <a:t>: </a:t>
          </a:r>
          <a:r>
            <a:rPr lang="ru-RU" dirty="0" err="1" smtClean="0"/>
            <a:t>анықталған</a:t>
          </a:r>
          <a:r>
            <a:rPr lang="ru-RU" dirty="0" smtClean="0"/>
            <a:t> </a:t>
          </a:r>
          <a:r>
            <a:rPr lang="ru-RU" dirty="0" err="1" smtClean="0"/>
            <a:t>проблемаларды</a:t>
          </a:r>
          <a:r>
            <a:rPr lang="ru-RU" dirty="0" smtClean="0"/>
            <a:t> </a:t>
          </a:r>
          <a:r>
            <a:rPr lang="ru-RU" dirty="0" err="1" smtClean="0"/>
            <a:t>шешу</a:t>
          </a:r>
          <a:r>
            <a:rPr lang="ru-RU" dirty="0" smtClean="0"/>
            <a:t> </a:t>
          </a:r>
          <a:r>
            <a:rPr lang="ru-RU" dirty="0" err="1" smtClean="0"/>
            <a:t>тәсілдеріне</a:t>
          </a:r>
          <a:r>
            <a:rPr lang="ru-RU" dirty="0" smtClean="0"/>
            <a:t>, </a:t>
          </a:r>
          <a:r>
            <a:rPr lang="ru-RU" dirty="0" err="1" smtClean="0"/>
            <a:t>жұмыстың</a:t>
          </a:r>
          <a:r>
            <a:rPr lang="ru-RU" dirty="0" smtClean="0"/>
            <a:t> </a:t>
          </a:r>
          <a:r>
            <a:rPr lang="ru-RU" dirty="0" err="1" smtClean="0"/>
            <a:t>тиімділігін</a:t>
          </a:r>
          <a:r>
            <a:rPr lang="ru-RU" dirty="0" smtClean="0"/>
            <a:t> </a:t>
          </a:r>
          <a:r>
            <a:rPr lang="ru-RU" dirty="0" err="1" smtClean="0"/>
            <a:t>анықтайтын</a:t>
          </a:r>
          <a:r>
            <a:rPr lang="ru-RU" dirty="0" smtClean="0"/>
            <a:t> </a:t>
          </a:r>
          <a:r>
            <a:rPr lang="ru-RU" dirty="0" err="1" smtClean="0"/>
            <a:t>дағдыларға</a:t>
          </a:r>
          <a:r>
            <a:rPr lang="ru-RU" dirty="0" smtClean="0"/>
            <a:t>, </a:t>
          </a:r>
          <a:r>
            <a:rPr lang="ru-RU" dirty="0" err="1" smtClean="0"/>
            <a:t>іс-әрекеттердің</a:t>
          </a:r>
          <a:r>
            <a:rPr lang="ru-RU" dirty="0" smtClean="0"/>
            <a:t> </a:t>
          </a:r>
          <a:r>
            <a:rPr lang="ru-RU" dirty="0" err="1" smtClean="0"/>
            <a:t>тиімді</a:t>
          </a:r>
          <a:r>
            <a:rPr lang="ru-RU" dirty="0" smtClean="0"/>
            <a:t> </a:t>
          </a:r>
          <a:r>
            <a:rPr lang="ru-RU" dirty="0" err="1" smtClean="0"/>
            <a:t>тәсілдеріне</a:t>
          </a:r>
          <a:r>
            <a:rPr lang="ru-RU" dirty="0" smtClean="0"/>
            <a:t>, </a:t>
          </a:r>
          <a:r>
            <a:rPr lang="ru-RU" dirty="0" err="1" smtClean="0"/>
            <a:t>операцияларды</a:t>
          </a:r>
          <a:r>
            <a:rPr lang="ru-RU" dirty="0" smtClean="0"/>
            <a:t> </a:t>
          </a:r>
          <a:r>
            <a:rPr lang="ru-RU" dirty="0" err="1" smtClean="0"/>
            <a:t>орындаудың</a:t>
          </a:r>
          <a:r>
            <a:rPr lang="ru-RU" dirty="0" smtClean="0"/>
            <a:t> </a:t>
          </a:r>
          <a:r>
            <a:rPr lang="ru-RU" dirty="0" err="1" smtClean="0"/>
            <a:t>ұтымды</a:t>
          </a:r>
          <a:r>
            <a:rPr lang="ru-RU" dirty="0" smtClean="0"/>
            <a:t> </a:t>
          </a:r>
          <a:r>
            <a:rPr lang="ru-RU" dirty="0" err="1" smtClean="0"/>
            <a:t>тәсілдеріне</a:t>
          </a:r>
          <a:r>
            <a:rPr lang="ru-RU" dirty="0" smtClean="0"/>
            <a:t>, </a:t>
          </a:r>
          <a:r>
            <a:rPr lang="ru-RU" dirty="0" err="1" smtClean="0"/>
            <a:t>қадамдардың</a:t>
          </a:r>
          <a:r>
            <a:rPr lang="ru-RU" dirty="0" smtClean="0"/>
            <a:t> </a:t>
          </a:r>
          <a:r>
            <a:rPr lang="ru-RU" dirty="0" err="1" smtClean="0"/>
            <a:t>стандартталған</a:t>
          </a:r>
          <a:r>
            <a:rPr lang="ru-RU" dirty="0" smtClean="0"/>
            <a:t> </a:t>
          </a:r>
          <a:r>
            <a:rPr lang="ru-RU" dirty="0" err="1" smtClean="0"/>
            <a:t>дәйектілігіне</a:t>
          </a:r>
          <a:r>
            <a:rPr lang="ru-RU" dirty="0" smtClean="0"/>
            <a:t>, </a:t>
          </a:r>
          <a:r>
            <a:rPr lang="ru-RU" dirty="0" err="1" smtClean="0"/>
            <a:t>анықталған</a:t>
          </a:r>
          <a:r>
            <a:rPr lang="ru-RU" dirty="0" smtClean="0"/>
            <a:t> </a:t>
          </a:r>
          <a:r>
            <a:rPr lang="ru-RU" dirty="0" err="1" smtClean="0"/>
            <a:t>өсу</a:t>
          </a:r>
          <a:r>
            <a:rPr lang="ru-RU" dirty="0" smtClean="0"/>
            <a:t> </a:t>
          </a:r>
          <a:r>
            <a:rPr lang="ru-RU" dirty="0" err="1" smtClean="0"/>
            <a:t>аймақтарын</a:t>
          </a:r>
          <a:r>
            <a:rPr lang="ru-RU" dirty="0" smtClean="0"/>
            <a:t> </a:t>
          </a:r>
          <a:r>
            <a:rPr lang="ru-RU" dirty="0" err="1" smtClean="0"/>
            <a:t>іске</a:t>
          </a:r>
          <a:r>
            <a:rPr lang="ru-RU" dirty="0" smtClean="0"/>
            <a:t> </a:t>
          </a:r>
          <a:r>
            <a:rPr lang="ru-RU" dirty="0" err="1" smtClean="0"/>
            <a:t>асыру</a:t>
          </a:r>
          <a:r>
            <a:rPr lang="ru-RU" dirty="0" smtClean="0"/>
            <a:t> </a:t>
          </a:r>
          <a:r>
            <a:rPr lang="ru-RU" dirty="0" err="1" smtClean="0"/>
            <a:t>тәсілдеріне</a:t>
          </a:r>
          <a:r>
            <a:rPr lang="ru-RU" dirty="0" smtClean="0"/>
            <a:t> </a:t>
          </a:r>
          <a:r>
            <a:rPr lang="ru-RU" dirty="0" err="1" smtClean="0"/>
            <a:t>үйрету</a:t>
          </a:r>
          <a:r>
            <a:rPr lang="ru-RU" dirty="0" smtClean="0"/>
            <a:t>. </a:t>
          </a:r>
          <a:r>
            <a:rPr lang="ru-RU" dirty="0" err="1" smtClean="0"/>
            <a:t>Жаттықтырушы</a:t>
          </a:r>
          <a:r>
            <a:rPr lang="ru-RU" dirty="0" smtClean="0"/>
            <a:t> </a:t>
          </a:r>
          <a:r>
            <a:rPr lang="ru-RU" dirty="0" err="1" smtClean="0"/>
            <a:t>қызметкерлер</a:t>
          </a:r>
          <a:r>
            <a:rPr lang="ru-RU" dirty="0" smtClean="0"/>
            <a:t> </a:t>
          </a:r>
          <a:r>
            <a:rPr lang="ru-RU" dirty="0" err="1" smtClean="0"/>
            <a:t>жұмысының</a:t>
          </a:r>
          <a:r>
            <a:rPr lang="ru-RU" dirty="0" smtClean="0"/>
            <a:t> </a:t>
          </a:r>
          <a:r>
            <a:rPr lang="ru-RU" dirty="0" err="1" smtClean="0"/>
            <a:t>өнімділігін</a:t>
          </a:r>
          <a:r>
            <a:rPr lang="ru-RU" dirty="0" smtClean="0"/>
            <a:t> </a:t>
          </a:r>
          <a:r>
            <a:rPr lang="ru-RU" dirty="0" err="1" smtClean="0"/>
            <a:t>арттыру</a:t>
          </a:r>
          <a:r>
            <a:rPr lang="ru-RU" dirty="0" smtClean="0"/>
            <a:t> </a:t>
          </a:r>
          <a:r>
            <a:rPr lang="ru-RU" dirty="0" err="1" smtClean="0"/>
            <a:t>үшін</a:t>
          </a:r>
          <a:r>
            <a:rPr lang="ru-RU" dirty="0" smtClean="0"/>
            <a:t> </a:t>
          </a:r>
          <a:r>
            <a:rPr lang="ru-RU" dirty="0" err="1" smtClean="0"/>
            <a:t>қажетті</a:t>
          </a:r>
          <a:r>
            <a:rPr lang="ru-RU" dirty="0" smtClean="0"/>
            <a:t> </a:t>
          </a:r>
          <a:r>
            <a:rPr lang="ru-RU" dirty="0" err="1" smtClean="0"/>
            <a:t>лауазымдық</a:t>
          </a:r>
          <a:r>
            <a:rPr lang="ru-RU" dirty="0" smtClean="0"/>
            <a:t> </a:t>
          </a:r>
          <a:r>
            <a:rPr lang="ru-RU" dirty="0" err="1" smtClean="0"/>
            <a:t>міндеттерді</a:t>
          </a:r>
          <a:r>
            <a:rPr lang="ru-RU" dirty="0" smtClean="0"/>
            <a:t> </a:t>
          </a:r>
          <a:r>
            <a:rPr lang="ru-RU" dirty="0" err="1" smtClean="0"/>
            <a:t>орындаудың</a:t>
          </a:r>
          <a:r>
            <a:rPr lang="ru-RU" dirty="0" smtClean="0"/>
            <a:t> </a:t>
          </a:r>
          <a:r>
            <a:rPr lang="ru-RU" dirty="0" err="1" smtClean="0"/>
            <a:t>барлық</a:t>
          </a:r>
          <a:r>
            <a:rPr lang="ru-RU" dirty="0" smtClean="0"/>
            <a:t> </a:t>
          </a:r>
          <a:r>
            <a:rPr lang="ru-RU" dirty="0" err="1" smtClean="0"/>
            <a:t>тиімді</a:t>
          </a:r>
          <a:r>
            <a:rPr lang="ru-RU" dirty="0" smtClean="0"/>
            <a:t> </a:t>
          </a:r>
          <a:r>
            <a:rPr lang="ru-RU" dirty="0" err="1" smtClean="0"/>
            <a:t>тәсілдерін</a:t>
          </a:r>
          <a:r>
            <a:rPr lang="ru-RU" dirty="0" smtClean="0"/>
            <a:t> </a:t>
          </a:r>
          <a:r>
            <a:rPr lang="ru-RU" dirty="0" err="1" smtClean="0"/>
            <a:t>қалыптастырып</a:t>
          </a:r>
          <a:r>
            <a:rPr lang="ru-RU" dirty="0" smtClean="0"/>
            <a:t>, </a:t>
          </a:r>
          <a:r>
            <a:rPr lang="ru-RU" dirty="0" err="1" smtClean="0"/>
            <a:t>формалды</a:t>
          </a:r>
          <a:r>
            <a:rPr lang="ru-RU" dirty="0" smtClean="0"/>
            <a:t>, </a:t>
          </a:r>
          <a:r>
            <a:rPr lang="ru-RU" dirty="0" err="1" smtClean="0"/>
            <a:t>алгоритмді</a:t>
          </a:r>
          <a:r>
            <a:rPr lang="ru-RU" dirty="0" smtClean="0"/>
            <a:t> </a:t>
          </a:r>
          <a:r>
            <a:rPr lang="ru-RU" dirty="0" err="1" smtClean="0"/>
            <a:t>түрде</a:t>
          </a:r>
          <a:r>
            <a:rPr lang="ru-RU" dirty="0" smtClean="0"/>
            <a:t> </a:t>
          </a:r>
          <a:r>
            <a:rPr lang="ru-RU" dirty="0" err="1" smtClean="0"/>
            <a:t>ұсынуы</a:t>
          </a:r>
          <a:r>
            <a:rPr lang="ru-RU" dirty="0" smtClean="0"/>
            <a:t> </a:t>
          </a:r>
          <a:r>
            <a:rPr lang="ru-RU" dirty="0" err="1" smtClean="0"/>
            <a:t>тиіс</a:t>
          </a:r>
          <a:r>
            <a:rPr lang="ru-RU" dirty="0" smtClean="0"/>
            <a:t>.</a:t>
          </a:r>
          <a:endParaRPr lang="ru-RU" dirty="0"/>
        </a:p>
      </dgm:t>
    </dgm:pt>
    <dgm:pt modelId="{EF6F49E8-3EDA-45B3-B350-3C5C87B71B81}" type="parTrans" cxnId="{8FEFBF03-996A-44BE-8285-32D64F7866F5}">
      <dgm:prSet/>
      <dgm:spPr/>
      <dgm:t>
        <a:bodyPr/>
        <a:lstStyle/>
        <a:p>
          <a:endParaRPr lang="ru-RU"/>
        </a:p>
      </dgm:t>
    </dgm:pt>
    <dgm:pt modelId="{2C22FB36-84B5-4B04-916E-1D118C7FA380}" type="sibTrans" cxnId="{8FEFBF03-996A-44BE-8285-32D64F7866F5}">
      <dgm:prSet/>
      <dgm:spPr/>
      <dgm:t>
        <a:bodyPr/>
        <a:lstStyle/>
        <a:p>
          <a:endParaRPr lang="ru-RU"/>
        </a:p>
      </dgm:t>
    </dgm:pt>
    <dgm:pt modelId="{0AB552A4-963A-4509-BBCE-8091F80E1A8F}" type="pres">
      <dgm:prSet presAssocID="{18A88D5E-3F1A-4373-941F-49FDD33DDF10}" presName="Name0" presStyleCnt="0">
        <dgm:presLayoutVars>
          <dgm:chMax val="7"/>
          <dgm:dir/>
          <dgm:animLvl val="lvl"/>
          <dgm:resizeHandles val="exact"/>
        </dgm:presLayoutVars>
      </dgm:prSet>
      <dgm:spPr/>
      <dgm:t>
        <a:bodyPr/>
        <a:lstStyle/>
        <a:p>
          <a:endParaRPr lang="ru-RU"/>
        </a:p>
      </dgm:t>
    </dgm:pt>
    <dgm:pt modelId="{84C07A3B-A161-48AF-930E-9D860E0F6428}" type="pres">
      <dgm:prSet presAssocID="{A177B401-E0AA-4C93-B446-80FBE6540179}" presName="circle1" presStyleLbl="node1" presStyleIdx="0" presStyleCnt="1"/>
      <dgm:spPr/>
    </dgm:pt>
    <dgm:pt modelId="{807B8E54-4427-4B8C-BD98-20A5180AEE00}" type="pres">
      <dgm:prSet presAssocID="{A177B401-E0AA-4C93-B446-80FBE6540179}" presName="space" presStyleCnt="0"/>
      <dgm:spPr/>
    </dgm:pt>
    <dgm:pt modelId="{3BD91517-88DB-414A-8E98-8A34C9D2473B}" type="pres">
      <dgm:prSet presAssocID="{A177B401-E0AA-4C93-B446-80FBE6540179}" presName="rect1" presStyleLbl="alignAcc1" presStyleIdx="0" presStyleCnt="1"/>
      <dgm:spPr/>
      <dgm:t>
        <a:bodyPr/>
        <a:lstStyle/>
        <a:p>
          <a:endParaRPr lang="ru-RU"/>
        </a:p>
      </dgm:t>
    </dgm:pt>
    <dgm:pt modelId="{A1DB0E91-0137-42BB-9FE8-34754094D6CC}" type="pres">
      <dgm:prSet presAssocID="{A177B401-E0AA-4C93-B446-80FBE6540179}" presName="rect1ParTxNoCh" presStyleLbl="alignAcc1" presStyleIdx="0" presStyleCnt="1">
        <dgm:presLayoutVars>
          <dgm:chMax val="1"/>
          <dgm:bulletEnabled val="1"/>
        </dgm:presLayoutVars>
      </dgm:prSet>
      <dgm:spPr/>
      <dgm:t>
        <a:bodyPr/>
        <a:lstStyle/>
        <a:p>
          <a:endParaRPr lang="ru-RU"/>
        </a:p>
      </dgm:t>
    </dgm:pt>
  </dgm:ptLst>
  <dgm:cxnLst>
    <dgm:cxn modelId="{7E0262DD-CF5F-4717-957B-439F5ADE38C7}" type="presOf" srcId="{A177B401-E0AA-4C93-B446-80FBE6540179}" destId="{3BD91517-88DB-414A-8E98-8A34C9D2473B}" srcOrd="0" destOrd="0" presId="urn:microsoft.com/office/officeart/2005/8/layout/target3"/>
    <dgm:cxn modelId="{8FEFBF03-996A-44BE-8285-32D64F7866F5}" srcId="{18A88D5E-3F1A-4373-941F-49FDD33DDF10}" destId="{A177B401-E0AA-4C93-B446-80FBE6540179}" srcOrd="0" destOrd="0" parTransId="{EF6F49E8-3EDA-45B3-B350-3C5C87B71B81}" sibTransId="{2C22FB36-84B5-4B04-916E-1D118C7FA380}"/>
    <dgm:cxn modelId="{B0BD608E-FB0D-424A-A1E1-CA96DB3C28DF}" type="presOf" srcId="{A177B401-E0AA-4C93-B446-80FBE6540179}" destId="{A1DB0E91-0137-42BB-9FE8-34754094D6CC}" srcOrd="1" destOrd="0" presId="urn:microsoft.com/office/officeart/2005/8/layout/target3"/>
    <dgm:cxn modelId="{793A939A-BDC1-40BD-962A-C14198275CAA}" type="presOf" srcId="{18A88D5E-3F1A-4373-941F-49FDD33DDF10}" destId="{0AB552A4-963A-4509-BBCE-8091F80E1A8F}" srcOrd="0" destOrd="0" presId="urn:microsoft.com/office/officeart/2005/8/layout/target3"/>
    <dgm:cxn modelId="{5ED66654-801D-4F16-9E46-4C6EE7F043F6}" type="presParOf" srcId="{0AB552A4-963A-4509-BBCE-8091F80E1A8F}" destId="{84C07A3B-A161-48AF-930E-9D860E0F6428}" srcOrd="0" destOrd="0" presId="urn:microsoft.com/office/officeart/2005/8/layout/target3"/>
    <dgm:cxn modelId="{07A5DF5A-ABE5-4311-AA48-9AE8E6F64CFD}" type="presParOf" srcId="{0AB552A4-963A-4509-BBCE-8091F80E1A8F}" destId="{807B8E54-4427-4B8C-BD98-20A5180AEE00}" srcOrd="1" destOrd="0" presId="urn:microsoft.com/office/officeart/2005/8/layout/target3"/>
    <dgm:cxn modelId="{F6D56480-6E1E-428E-8C68-00517BDFD4B0}" type="presParOf" srcId="{0AB552A4-963A-4509-BBCE-8091F80E1A8F}" destId="{3BD91517-88DB-414A-8E98-8A34C9D2473B}" srcOrd="2" destOrd="0" presId="urn:microsoft.com/office/officeart/2005/8/layout/target3"/>
    <dgm:cxn modelId="{200ED302-5ACD-435D-8839-C2F6F14D8807}" type="presParOf" srcId="{0AB552A4-963A-4509-BBCE-8091F80E1A8F}" destId="{A1DB0E91-0137-42BB-9FE8-34754094D6CC}"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975B01-F524-461C-911C-16757400413F}"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ru-RU"/>
        </a:p>
      </dgm:t>
    </dgm:pt>
    <dgm:pt modelId="{FCC4D55E-3B6D-4F16-BAEA-3DDB06EB0FD8}">
      <dgm:prSet/>
      <dgm:spPr/>
      <dgm:t>
        <a:bodyPr/>
        <a:lstStyle/>
        <a:p>
          <a:pPr rtl="0"/>
          <a:r>
            <a:rPr lang="ru-RU" dirty="0" smtClean="0"/>
            <a:t>* </a:t>
          </a:r>
          <a:r>
            <a:rPr lang="ru-RU" dirty="0" err="1" smtClean="0"/>
            <a:t>алдын</a:t>
          </a:r>
          <a:r>
            <a:rPr lang="ru-RU" dirty="0" smtClean="0"/>
            <a:t> ала диагностика </a:t>
          </a:r>
          <a:r>
            <a:rPr lang="ru-RU" dirty="0" err="1" smtClean="0"/>
            <a:t>кезінде</a:t>
          </a:r>
          <a:r>
            <a:rPr lang="ru-RU" dirty="0" smtClean="0"/>
            <a:t> </a:t>
          </a:r>
          <a:r>
            <a:rPr lang="ru-RU" dirty="0" err="1" smtClean="0"/>
            <a:t>анықталған</a:t>
          </a:r>
          <a:r>
            <a:rPr lang="ru-RU" dirty="0" smtClean="0"/>
            <a:t> </a:t>
          </a:r>
          <a:r>
            <a:rPr lang="ru-RU" dirty="0" err="1" smtClean="0"/>
            <a:t>мәселені</a:t>
          </a:r>
          <a:r>
            <a:rPr lang="ru-RU" dirty="0" smtClean="0"/>
            <a:t> </a:t>
          </a:r>
          <a:r>
            <a:rPr lang="ru-RU" dirty="0" err="1" smtClean="0"/>
            <a:t>қатысушыларға</a:t>
          </a:r>
          <a:r>
            <a:rPr lang="ru-RU" dirty="0" smtClean="0"/>
            <a:t> </a:t>
          </a:r>
          <a:r>
            <a:rPr lang="ru-RU" dirty="0" err="1" smtClean="0"/>
            <a:t>қалай</a:t>
          </a:r>
          <a:r>
            <a:rPr lang="ru-RU" dirty="0" smtClean="0"/>
            <a:t> </a:t>
          </a:r>
          <a:r>
            <a:rPr lang="ru-RU" dirty="0" err="1" smtClean="0"/>
            <a:t>жеткізу</a:t>
          </a:r>
          <a:r>
            <a:rPr lang="ru-RU" dirty="0" smtClean="0"/>
            <a:t> </a:t>
          </a:r>
          <a:r>
            <a:rPr lang="ru-RU" dirty="0" err="1" smtClean="0"/>
            <a:t>керек</a:t>
          </a:r>
          <a:r>
            <a:rPr lang="ru-RU" dirty="0" smtClean="0"/>
            <a:t>;</a:t>
          </a:r>
          <a:endParaRPr lang="ru-RU" dirty="0"/>
        </a:p>
      </dgm:t>
    </dgm:pt>
    <dgm:pt modelId="{E88F316A-8E64-4941-96A9-D2D862D61195}" type="parTrans" cxnId="{F08ECE00-2FC1-487E-86BE-7AA9B4812927}">
      <dgm:prSet/>
      <dgm:spPr/>
      <dgm:t>
        <a:bodyPr/>
        <a:lstStyle/>
        <a:p>
          <a:endParaRPr lang="ru-RU"/>
        </a:p>
      </dgm:t>
    </dgm:pt>
    <dgm:pt modelId="{30B3ACD4-61FA-438F-95A3-4C8990930050}" type="sibTrans" cxnId="{F08ECE00-2FC1-487E-86BE-7AA9B4812927}">
      <dgm:prSet/>
      <dgm:spPr/>
      <dgm:t>
        <a:bodyPr/>
        <a:lstStyle/>
        <a:p>
          <a:endParaRPr lang="ru-RU"/>
        </a:p>
      </dgm:t>
    </dgm:pt>
    <dgm:pt modelId="{7C46FEFC-EF4E-4E59-A663-10EE91AC3EAE}">
      <dgm:prSet/>
      <dgm:spPr/>
      <dgm:t>
        <a:bodyPr/>
        <a:lstStyle/>
        <a:p>
          <a:pPr rtl="0"/>
          <a:r>
            <a:rPr lang="ru-RU" dirty="0" smtClean="0"/>
            <a:t>* </a:t>
          </a:r>
          <a:r>
            <a:rPr lang="ru-RU" dirty="0" err="1" smtClean="0"/>
            <a:t>оларды</a:t>
          </a:r>
          <a:r>
            <a:rPr lang="ru-RU" dirty="0" smtClean="0"/>
            <a:t> </a:t>
          </a:r>
          <a:r>
            <a:rPr lang="ru-RU" dirty="0" err="1" smtClean="0"/>
            <a:t>шешу</a:t>
          </a:r>
          <a:r>
            <a:rPr lang="ru-RU" dirty="0" smtClean="0"/>
            <a:t> </a:t>
          </a:r>
          <a:r>
            <a:rPr lang="ru-RU" dirty="0" err="1" smtClean="0"/>
            <a:t>қажеттігіне</a:t>
          </a:r>
          <a:r>
            <a:rPr lang="ru-RU" dirty="0" smtClean="0"/>
            <a:t> </a:t>
          </a:r>
          <a:r>
            <a:rPr lang="ru-RU" dirty="0" err="1" smtClean="0"/>
            <a:t>қалай</a:t>
          </a:r>
          <a:r>
            <a:rPr lang="ru-RU" dirty="0" smtClean="0"/>
            <a:t> </a:t>
          </a:r>
          <a:r>
            <a:rPr lang="ru-RU" dirty="0" err="1" smtClean="0"/>
            <a:t>сендіру</a:t>
          </a:r>
          <a:r>
            <a:rPr lang="ru-RU" dirty="0" smtClean="0"/>
            <a:t> </a:t>
          </a:r>
          <a:r>
            <a:rPr lang="ru-RU" dirty="0" err="1" smtClean="0"/>
            <a:t>керек</a:t>
          </a:r>
          <a:r>
            <a:rPr lang="ru-RU" dirty="0" smtClean="0"/>
            <a:t>;</a:t>
          </a:r>
          <a:endParaRPr lang="ru-RU" dirty="0"/>
        </a:p>
      </dgm:t>
    </dgm:pt>
    <dgm:pt modelId="{035F1C64-451B-4006-92A0-654BDF8B3E55}" type="parTrans" cxnId="{DF827721-F800-471B-B2AE-BC6E4FA4ECC8}">
      <dgm:prSet/>
      <dgm:spPr/>
      <dgm:t>
        <a:bodyPr/>
        <a:lstStyle/>
        <a:p>
          <a:endParaRPr lang="ru-RU"/>
        </a:p>
      </dgm:t>
    </dgm:pt>
    <dgm:pt modelId="{A3AA94EC-9BA7-40C4-A618-655781E8B93B}" type="sibTrans" cxnId="{DF827721-F800-471B-B2AE-BC6E4FA4ECC8}">
      <dgm:prSet/>
      <dgm:spPr/>
      <dgm:t>
        <a:bodyPr/>
        <a:lstStyle/>
        <a:p>
          <a:endParaRPr lang="ru-RU"/>
        </a:p>
      </dgm:t>
    </dgm:pt>
    <dgm:pt modelId="{599768D9-1F7F-49E1-9D1F-AA5BF591E208}">
      <dgm:prSet/>
      <dgm:spPr/>
      <dgm:t>
        <a:bodyPr/>
        <a:lstStyle/>
        <a:p>
          <a:pPr rtl="0"/>
          <a:r>
            <a:rPr lang="ru-RU" dirty="0" smtClean="0"/>
            <a:t>* </a:t>
          </a:r>
          <a:r>
            <a:rPr lang="ru-RU" dirty="0" err="1" smtClean="0"/>
            <a:t>тренингке</a:t>
          </a:r>
          <a:r>
            <a:rPr lang="ru-RU" dirty="0" smtClean="0"/>
            <a:t> </a:t>
          </a:r>
          <a:r>
            <a:rPr lang="ru-RU" dirty="0" err="1" smtClean="0"/>
            <a:t>қатысушыларға</a:t>
          </a:r>
          <a:r>
            <a:rPr lang="ru-RU" dirty="0" smtClean="0"/>
            <a:t> осы </a:t>
          </a:r>
          <a:r>
            <a:rPr lang="ru-RU" dirty="0" err="1" smtClean="0"/>
            <a:t>мәселені</a:t>
          </a:r>
          <a:r>
            <a:rPr lang="ru-RU" dirty="0" smtClean="0"/>
            <a:t> </a:t>
          </a:r>
          <a:r>
            <a:rPr lang="ru-RU" dirty="0" err="1" smtClean="0"/>
            <a:t>шешу</a:t>
          </a:r>
          <a:r>
            <a:rPr lang="ru-RU" dirty="0" smtClean="0"/>
            <a:t> </a:t>
          </a:r>
          <a:r>
            <a:rPr lang="ru-RU" dirty="0" err="1" smtClean="0"/>
            <a:t>тәсілін</a:t>
          </a:r>
          <a:r>
            <a:rPr lang="ru-RU" dirty="0" smtClean="0"/>
            <a:t> </a:t>
          </a:r>
          <a:r>
            <a:rPr lang="ru-RU" dirty="0" err="1" smtClean="0"/>
            <a:t>қалай</a:t>
          </a:r>
          <a:r>
            <a:rPr lang="ru-RU" dirty="0" smtClean="0"/>
            <a:t> </a:t>
          </a:r>
          <a:r>
            <a:rPr lang="ru-RU" dirty="0" err="1" smtClean="0"/>
            <a:t>жеткізу</a:t>
          </a:r>
          <a:r>
            <a:rPr lang="ru-RU" dirty="0" smtClean="0"/>
            <a:t> </a:t>
          </a:r>
          <a:r>
            <a:rPr lang="ru-RU" dirty="0" err="1" smtClean="0"/>
            <a:t>керек</a:t>
          </a:r>
          <a:r>
            <a:rPr lang="ru-RU" dirty="0" smtClean="0"/>
            <a:t>;</a:t>
          </a:r>
          <a:endParaRPr lang="ru-RU" dirty="0"/>
        </a:p>
      </dgm:t>
    </dgm:pt>
    <dgm:pt modelId="{EA4686C6-33D0-4EDD-86B8-28971E170CCA}" type="parTrans" cxnId="{37FBC4EC-B5E8-4B7F-A93C-DD5EF97A480D}">
      <dgm:prSet/>
      <dgm:spPr/>
      <dgm:t>
        <a:bodyPr/>
        <a:lstStyle/>
        <a:p>
          <a:endParaRPr lang="ru-RU"/>
        </a:p>
      </dgm:t>
    </dgm:pt>
    <dgm:pt modelId="{D5F73E1E-D200-4DE4-9B3B-29C9FCC4403A}" type="sibTrans" cxnId="{37FBC4EC-B5E8-4B7F-A93C-DD5EF97A480D}">
      <dgm:prSet/>
      <dgm:spPr/>
      <dgm:t>
        <a:bodyPr/>
        <a:lstStyle/>
        <a:p>
          <a:endParaRPr lang="ru-RU"/>
        </a:p>
      </dgm:t>
    </dgm:pt>
    <dgm:pt modelId="{6AE306B1-FCA9-489F-9C75-02A1E7B82086}">
      <dgm:prSet/>
      <dgm:spPr/>
      <dgm:t>
        <a:bodyPr/>
        <a:lstStyle/>
        <a:p>
          <a:pPr rtl="0"/>
          <a:r>
            <a:rPr lang="ru-RU" dirty="0" smtClean="0"/>
            <a:t>* </a:t>
          </a:r>
          <a:r>
            <a:rPr lang="ru-RU" dirty="0" err="1" smtClean="0"/>
            <a:t>қатысушылардың</a:t>
          </a:r>
          <a:r>
            <a:rPr lang="ru-RU" dirty="0" smtClean="0"/>
            <a:t> </a:t>
          </a:r>
          <a:r>
            <a:rPr lang="ru-RU" dirty="0" err="1" smtClean="0"/>
            <a:t>проблеманы</a:t>
          </a:r>
          <a:r>
            <a:rPr lang="ru-RU" dirty="0" smtClean="0"/>
            <a:t> </a:t>
          </a:r>
          <a:r>
            <a:rPr lang="ru-RU" dirty="0" err="1" smtClean="0"/>
            <a:t>шешудің</a:t>
          </a:r>
          <a:r>
            <a:rPr lang="ru-RU" dirty="0" smtClean="0"/>
            <a:t> </a:t>
          </a:r>
          <a:r>
            <a:rPr lang="ru-RU" dirty="0" err="1" smtClean="0"/>
            <a:t>нақты</a:t>
          </a:r>
          <a:r>
            <a:rPr lang="ru-RU" dirty="0" smtClean="0"/>
            <a:t> </a:t>
          </a:r>
          <a:r>
            <a:rPr lang="ru-RU" dirty="0" err="1" smtClean="0"/>
            <a:t>алгоритмін</a:t>
          </a:r>
          <a:r>
            <a:rPr lang="ru-RU" dirty="0" smtClean="0"/>
            <a:t> </a:t>
          </a:r>
          <a:r>
            <a:rPr lang="ru-RU" dirty="0" err="1" smtClean="0"/>
            <a:t>қалай</a:t>
          </a:r>
          <a:r>
            <a:rPr lang="ru-RU" dirty="0" smtClean="0"/>
            <a:t> </a:t>
          </a:r>
          <a:r>
            <a:rPr lang="ru-RU" dirty="0" err="1" smtClean="0"/>
            <a:t>түсінуін</a:t>
          </a:r>
          <a:r>
            <a:rPr lang="ru-RU" dirty="0" smtClean="0"/>
            <a:t> </a:t>
          </a:r>
          <a:r>
            <a:rPr lang="ru-RU" dirty="0" err="1" smtClean="0"/>
            <a:t>қамтамасыз</a:t>
          </a:r>
          <a:r>
            <a:rPr lang="ru-RU" dirty="0" smtClean="0"/>
            <a:t> </a:t>
          </a:r>
          <a:r>
            <a:rPr lang="ru-RU" dirty="0" err="1" smtClean="0"/>
            <a:t>ету</a:t>
          </a:r>
          <a:r>
            <a:rPr lang="ru-RU" dirty="0" smtClean="0"/>
            <a:t>;</a:t>
          </a:r>
          <a:endParaRPr lang="ru-RU" dirty="0"/>
        </a:p>
      </dgm:t>
    </dgm:pt>
    <dgm:pt modelId="{701CC4B2-DCAC-48A9-B1A7-B136B2659FCA}" type="parTrans" cxnId="{50117628-389E-4764-B568-3123E7EA4528}">
      <dgm:prSet/>
      <dgm:spPr/>
      <dgm:t>
        <a:bodyPr/>
        <a:lstStyle/>
        <a:p>
          <a:endParaRPr lang="ru-RU"/>
        </a:p>
      </dgm:t>
    </dgm:pt>
    <dgm:pt modelId="{208374C2-2522-4248-AC74-6334D58BA2AD}" type="sibTrans" cxnId="{50117628-389E-4764-B568-3123E7EA4528}">
      <dgm:prSet/>
      <dgm:spPr/>
      <dgm:t>
        <a:bodyPr/>
        <a:lstStyle/>
        <a:p>
          <a:endParaRPr lang="ru-RU"/>
        </a:p>
      </dgm:t>
    </dgm:pt>
    <dgm:pt modelId="{A8E42514-3A68-4FD3-8B57-C60ECF92C9D8}">
      <dgm:prSet/>
      <dgm:spPr/>
      <dgm:t>
        <a:bodyPr/>
        <a:lstStyle/>
        <a:p>
          <a:pPr rtl="0"/>
          <a:r>
            <a:rPr lang="ru-RU" dirty="0" smtClean="0"/>
            <a:t>* </a:t>
          </a:r>
          <a:r>
            <a:rPr lang="ru-RU" dirty="0" err="1" smtClean="0"/>
            <a:t>қатысушылардың</a:t>
          </a:r>
          <a:r>
            <a:rPr lang="ru-RU" dirty="0" smtClean="0"/>
            <a:t> осы </a:t>
          </a:r>
          <a:r>
            <a:rPr lang="ru-RU" dirty="0" err="1" smtClean="0"/>
            <a:t>алгоритмді</a:t>
          </a:r>
          <a:r>
            <a:rPr lang="ru-RU" dirty="0" smtClean="0"/>
            <a:t> </a:t>
          </a:r>
          <a:r>
            <a:rPr lang="ru-RU" dirty="0" err="1" smtClean="0"/>
            <a:t>меңгеруін</a:t>
          </a:r>
          <a:r>
            <a:rPr lang="ru-RU" dirty="0" smtClean="0"/>
            <a:t> </a:t>
          </a:r>
          <a:r>
            <a:rPr lang="ru-RU" dirty="0" err="1" smtClean="0"/>
            <a:t>қалай</a:t>
          </a:r>
          <a:r>
            <a:rPr lang="ru-RU" dirty="0" smtClean="0"/>
            <a:t> </a:t>
          </a:r>
          <a:r>
            <a:rPr lang="ru-RU" dirty="0" err="1" smtClean="0"/>
            <a:t>қамтамасыз</a:t>
          </a:r>
          <a:r>
            <a:rPr lang="ru-RU" dirty="0" smtClean="0"/>
            <a:t> </a:t>
          </a:r>
          <a:r>
            <a:rPr lang="ru-RU" dirty="0" err="1" smtClean="0"/>
            <a:t>ету</a:t>
          </a:r>
          <a:r>
            <a:rPr lang="ru-RU" dirty="0" smtClean="0"/>
            <a:t> </a:t>
          </a:r>
          <a:r>
            <a:rPr lang="ru-RU" dirty="0" err="1" smtClean="0"/>
            <a:t>керек</a:t>
          </a:r>
          <a:r>
            <a:rPr lang="ru-RU" dirty="0" smtClean="0"/>
            <a:t>;</a:t>
          </a:r>
          <a:endParaRPr lang="ru-RU" dirty="0"/>
        </a:p>
      </dgm:t>
    </dgm:pt>
    <dgm:pt modelId="{B1BCBA7D-16A2-4894-8241-A393CF72286A}" type="parTrans" cxnId="{D3A4631E-0758-4718-A968-B7DF70FFC18D}">
      <dgm:prSet/>
      <dgm:spPr/>
      <dgm:t>
        <a:bodyPr/>
        <a:lstStyle/>
        <a:p>
          <a:endParaRPr lang="ru-RU"/>
        </a:p>
      </dgm:t>
    </dgm:pt>
    <dgm:pt modelId="{1CCF9D44-F509-44BD-ADED-9911E84C2607}" type="sibTrans" cxnId="{D3A4631E-0758-4718-A968-B7DF70FFC18D}">
      <dgm:prSet/>
      <dgm:spPr/>
      <dgm:t>
        <a:bodyPr/>
        <a:lstStyle/>
        <a:p>
          <a:endParaRPr lang="ru-RU"/>
        </a:p>
      </dgm:t>
    </dgm:pt>
    <dgm:pt modelId="{6F52EEB6-2BF0-4084-B990-B2A2695DAB5A}">
      <dgm:prSet/>
      <dgm:spPr/>
      <dgm:t>
        <a:bodyPr/>
        <a:lstStyle/>
        <a:p>
          <a:pPr rtl="0"/>
          <a:r>
            <a:rPr lang="ru-RU" dirty="0" smtClean="0"/>
            <a:t>* </a:t>
          </a:r>
          <a:r>
            <a:rPr lang="ru-RU" dirty="0" err="1" smtClean="0"/>
            <a:t>нақты</a:t>
          </a:r>
          <a:r>
            <a:rPr lang="ru-RU" dirty="0" smtClean="0"/>
            <a:t> </a:t>
          </a:r>
          <a:r>
            <a:rPr lang="ru-RU" dirty="0" err="1" smtClean="0"/>
            <a:t>мәселеге</a:t>
          </a:r>
          <a:r>
            <a:rPr lang="ru-RU" dirty="0" smtClean="0"/>
            <a:t> </a:t>
          </a:r>
          <a:r>
            <a:rPr lang="ru-RU" dirty="0" err="1" smtClean="0"/>
            <a:t>нақты</a:t>
          </a:r>
          <a:r>
            <a:rPr lang="ru-RU" dirty="0" smtClean="0"/>
            <a:t> </a:t>
          </a:r>
          <a:r>
            <a:rPr lang="ru-RU" dirty="0" err="1" smtClean="0"/>
            <a:t>әрекет</a:t>
          </a:r>
          <a:r>
            <a:rPr lang="ru-RU" dirty="0" smtClean="0"/>
            <a:t> </a:t>
          </a:r>
          <a:r>
            <a:rPr lang="ru-RU" dirty="0" err="1" smtClean="0"/>
            <a:t>алгоритмін</a:t>
          </a:r>
          <a:r>
            <a:rPr lang="ru-RU" dirty="0" smtClean="0"/>
            <a:t> </a:t>
          </a:r>
          <a:r>
            <a:rPr lang="ru-RU" dirty="0" err="1" smtClean="0"/>
            <a:t>қалай</a:t>
          </a:r>
          <a:r>
            <a:rPr lang="ru-RU" dirty="0" smtClean="0"/>
            <a:t> </a:t>
          </a:r>
          <a:r>
            <a:rPr lang="ru-RU" dirty="0" err="1" smtClean="0"/>
            <a:t>байланыстыру</a:t>
          </a:r>
          <a:r>
            <a:rPr lang="ru-RU" dirty="0" smtClean="0"/>
            <a:t> </a:t>
          </a:r>
          <a:r>
            <a:rPr lang="ru-RU" dirty="0" err="1" smtClean="0"/>
            <a:t>керек</a:t>
          </a:r>
          <a:r>
            <a:rPr lang="ru-RU" dirty="0" smtClean="0"/>
            <a:t>;</a:t>
          </a:r>
          <a:endParaRPr lang="ru-RU" dirty="0"/>
        </a:p>
      </dgm:t>
    </dgm:pt>
    <dgm:pt modelId="{2EA2B3CD-FC18-4FDC-A8E3-7BB2BC3C55D3}" type="parTrans" cxnId="{9312DD59-5A8D-45C3-A717-30B5ABCF2668}">
      <dgm:prSet/>
      <dgm:spPr/>
      <dgm:t>
        <a:bodyPr/>
        <a:lstStyle/>
        <a:p>
          <a:endParaRPr lang="ru-RU"/>
        </a:p>
      </dgm:t>
    </dgm:pt>
    <dgm:pt modelId="{A388BB12-CCCD-488C-BBB3-6899A08F8148}" type="sibTrans" cxnId="{9312DD59-5A8D-45C3-A717-30B5ABCF2668}">
      <dgm:prSet/>
      <dgm:spPr/>
      <dgm:t>
        <a:bodyPr/>
        <a:lstStyle/>
        <a:p>
          <a:endParaRPr lang="ru-RU"/>
        </a:p>
      </dgm:t>
    </dgm:pt>
    <dgm:pt modelId="{53ADE61D-5B6B-485D-ADEF-5D1CC25AE552}">
      <dgm:prSet/>
      <dgm:spPr/>
      <dgm:t>
        <a:bodyPr/>
        <a:lstStyle/>
        <a:p>
          <a:pPr rtl="0"/>
          <a:r>
            <a:rPr lang="ru-RU" dirty="0" smtClean="0"/>
            <a:t>* </a:t>
          </a:r>
          <a:r>
            <a:rPr lang="ru-RU" dirty="0" err="1" smtClean="0"/>
            <a:t>игерілген</a:t>
          </a:r>
          <a:r>
            <a:rPr lang="ru-RU" dirty="0" smtClean="0"/>
            <a:t> </a:t>
          </a:r>
          <a:r>
            <a:rPr lang="ru-RU" dirty="0" err="1" smtClean="0"/>
            <a:t>алгоритмді</a:t>
          </a:r>
          <a:r>
            <a:rPr lang="ru-RU" dirty="0" smtClean="0"/>
            <a:t> </a:t>
          </a:r>
          <a:r>
            <a:rPr lang="ru-RU" dirty="0" err="1" smtClean="0"/>
            <a:t>автоматизмге</a:t>
          </a:r>
          <a:r>
            <a:rPr lang="ru-RU" dirty="0" smtClean="0"/>
            <a:t> </a:t>
          </a:r>
          <a:r>
            <a:rPr lang="ru-RU" dirty="0" err="1" smtClean="0"/>
            <a:t>қалай</a:t>
          </a:r>
          <a:r>
            <a:rPr lang="ru-RU" dirty="0" smtClean="0"/>
            <a:t> </a:t>
          </a:r>
          <a:r>
            <a:rPr lang="ru-RU" dirty="0" err="1" smtClean="0"/>
            <a:t>жеткізу</a:t>
          </a:r>
          <a:r>
            <a:rPr lang="ru-RU" dirty="0" smtClean="0"/>
            <a:t> </a:t>
          </a:r>
          <a:r>
            <a:rPr lang="ru-RU" dirty="0" err="1" smtClean="0"/>
            <a:t>керек</a:t>
          </a:r>
          <a:r>
            <a:rPr lang="ru-RU" dirty="0" smtClean="0"/>
            <a:t>;</a:t>
          </a:r>
          <a:endParaRPr lang="ru-RU" dirty="0"/>
        </a:p>
      </dgm:t>
    </dgm:pt>
    <dgm:pt modelId="{552F8897-6DCB-4A5A-9DFD-FC27780AFC4D}" type="parTrans" cxnId="{DC2901F3-2C1B-4BA8-A9F4-E1BAC4FCB4C1}">
      <dgm:prSet/>
      <dgm:spPr/>
      <dgm:t>
        <a:bodyPr/>
        <a:lstStyle/>
        <a:p>
          <a:endParaRPr lang="ru-RU"/>
        </a:p>
      </dgm:t>
    </dgm:pt>
    <dgm:pt modelId="{80926518-BD2E-40CD-86BF-CA46394F20CC}" type="sibTrans" cxnId="{DC2901F3-2C1B-4BA8-A9F4-E1BAC4FCB4C1}">
      <dgm:prSet/>
      <dgm:spPr/>
      <dgm:t>
        <a:bodyPr/>
        <a:lstStyle/>
        <a:p>
          <a:endParaRPr lang="ru-RU"/>
        </a:p>
      </dgm:t>
    </dgm:pt>
    <dgm:pt modelId="{5944FB33-CF02-4ED0-B048-68E33146ADDE}">
      <dgm:prSet/>
      <dgm:spPr/>
      <dgm:t>
        <a:bodyPr/>
        <a:lstStyle/>
        <a:p>
          <a:endParaRPr lang="ru-RU"/>
        </a:p>
      </dgm:t>
    </dgm:pt>
    <dgm:pt modelId="{6934616C-0F8E-48BC-8E35-FA13E1711EE8}" type="parTrans" cxnId="{9664EBD0-0208-465B-95A5-41D1BFA3C0D0}">
      <dgm:prSet/>
      <dgm:spPr/>
      <dgm:t>
        <a:bodyPr/>
        <a:lstStyle/>
        <a:p>
          <a:endParaRPr lang="ru-RU"/>
        </a:p>
      </dgm:t>
    </dgm:pt>
    <dgm:pt modelId="{4C10EF7C-41B9-4755-B5F2-13B87606C11B}" type="sibTrans" cxnId="{9664EBD0-0208-465B-95A5-41D1BFA3C0D0}">
      <dgm:prSet/>
      <dgm:spPr/>
      <dgm:t>
        <a:bodyPr/>
        <a:lstStyle/>
        <a:p>
          <a:endParaRPr lang="ru-RU"/>
        </a:p>
      </dgm:t>
    </dgm:pt>
    <dgm:pt modelId="{04C84F77-33DC-49D0-ADB6-9805E34ED66D}" type="pres">
      <dgm:prSet presAssocID="{3F975B01-F524-461C-911C-16757400413F}" presName="compositeShape" presStyleCnt="0">
        <dgm:presLayoutVars>
          <dgm:chMax val="7"/>
          <dgm:dir/>
          <dgm:resizeHandles val="exact"/>
        </dgm:presLayoutVars>
      </dgm:prSet>
      <dgm:spPr/>
      <dgm:t>
        <a:bodyPr/>
        <a:lstStyle/>
        <a:p>
          <a:endParaRPr lang="ru-RU"/>
        </a:p>
      </dgm:t>
    </dgm:pt>
    <dgm:pt modelId="{5D18C52C-DEBB-4220-89FA-37E03D7C7565}" type="pres">
      <dgm:prSet presAssocID="{FCC4D55E-3B6D-4F16-BAEA-3DDB06EB0FD8}" presName="circ1" presStyleLbl="vennNode1" presStyleIdx="0" presStyleCnt="7"/>
      <dgm:spPr/>
    </dgm:pt>
    <dgm:pt modelId="{BEFAA675-AE7C-4E53-A670-8C45A3A7B42B}" type="pres">
      <dgm:prSet presAssocID="{FCC4D55E-3B6D-4F16-BAEA-3DDB06EB0FD8}" presName="circ1Tx" presStyleLbl="revTx" presStyleIdx="0" presStyleCnt="0" custScaleX="135705">
        <dgm:presLayoutVars>
          <dgm:chMax val="0"/>
          <dgm:chPref val="0"/>
          <dgm:bulletEnabled val="1"/>
        </dgm:presLayoutVars>
      </dgm:prSet>
      <dgm:spPr/>
      <dgm:t>
        <a:bodyPr/>
        <a:lstStyle/>
        <a:p>
          <a:endParaRPr lang="ru-RU"/>
        </a:p>
      </dgm:t>
    </dgm:pt>
    <dgm:pt modelId="{486D95A6-1788-4F12-B258-BB20A619FF47}" type="pres">
      <dgm:prSet presAssocID="{7C46FEFC-EF4E-4E59-A663-10EE91AC3EAE}" presName="circ2" presStyleLbl="vennNode1" presStyleIdx="1" presStyleCnt="7"/>
      <dgm:spPr/>
    </dgm:pt>
    <dgm:pt modelId="{44E40225-4ED1-4A71-940F-8B21DB3B3B88}" type="pres">
      <dgm:prSet presAssocID="{7C46FEFC-EF4E-4E59-A663-10EE91AC3EAE}" presName="circ2Tx" presStyleLbl="revTx" presStyleIdx="0" presStyleCnt="0" custScaleX="146775">
        <dgm:presLayoutVars>
          <dgm:chMax val="0"/>
          <dgm:chPref val="0"/>
          <dgm:bulletEnabled val="1"/>
        </dgm:presLayoutVars>
      </dgm:prSet>
      <dgm:spPr/>
      <dgm:t>
        <a:bodyPr/>
        <a:lstStyle/>
        <a:p>
          <a:endParaRPr lang="ru-RU"/>
        </a:p>
      </dgm:t>
    </dgm:pt>
    <dgm:pt modelId="{673FEA22-4895-4017-8CBD-9CBEA4320C0D}" type="pres">
      <dgm:prSet presAssocID="{599768D9-1F7F-49E1-9D1F-AA5BF591E208}" presName="circ3" presStyleLbl="vennNode1" presStyleIdx="2" presStyleCnt="7"/>
      <dgm:spPr/>
    </dgm:pt>
    <dgm:pt modelId="{421E0BB4-5A34-4D4F-B5F7-CC33668A528A}" type="pres">
      <dgm:prSet presAssocID="{599768D9-1F7F-49E1-9D1F-AA5BF591E208}" presName="circ3Tx" presStyleLbl="revTx" presStyleIdx="0" presStyleCnt="0" custScaleX="150063" custLinFactNeighborX="31419">
        <dgm:presLayoutVars>
          <dgm:chMax val="0"/>
          <dgm:chPref val="0"/>
          <dgm:bulletEnabled val="1"/>
        </dgm:presLayoutVars>
      </dgm:prSet>
      <dgm:spPr/>
      <dgm:t>
        <a:bodyPr/>
        <a:lstStyle/>
        <a:p>
          <a:endParaRPr lang="ru-RU"/>
        </a:p>
      </dgm:t>
    </dgm:pt>
    <dgm:pt modelId="{5E6C1E38-185C-4159-8341-C3DC3D92956D}" type="pres">
      <dgm:prSet presAssocID="{6AE306B1-FCA9-489F-9C75-02A1E7B82086}" presName="circ4" presStyleLbl="vennNode1" presStyleIdx="3" presStyleCnt="7"/>
      <dgm:spPr/>
    </dgm:pt>
    <dgm:pt modelId="{37E0C205-EFBD-457C-932D-D193F7EE081D}" type="pres">
      <dgm:prSet presAssocID="{6AE306B1-FCA9-489F-9C75-02A1E7B82086}" presName="circ4Tx" presStyleLbl="revTx" presStyleIdx="0" presStyleCnt="0" custScaleX="172008">
        <dgm:presLayoutVars>
          <dgm:chMax val="0"/>
          <dgm:chPref val="0"/>
          <dgm:bulletEnabled val="1"/>
        </dgm:presLayoutVars>
      </dgm:prSet>
      <dgm:spPr/>
      <dgm:t>
        <a:bodyPr/>
        <a:lstStyle/>
        <a:p>
          <a:endParaRPr lang="ru-RU"/>
        </a:p>
      </dgm:t>
    </dgm:pt>
    <dgm:pt modelId="{E4F8814D-1460-4987-B194-05625773C041}" type="pres">
      <dgm:prSet presAssocID="{A8E42514-3A68-4FD3-8B57-C60ECF92C9D8}" presName="circ5" presStyleLbl="vennNode1" presStyleIdx="4" presStyleCnt="7"/>
      <dgm:spPr/>
    </dgm:pt>
    <dgm:pt modelId="{C7C531E0-6AEB-4A6E-A5BB-DE6D95869932}" type="pres">
      <dgm:prSet presAssocID="{A8E42514-3A68-4FD3-8B57-C60ECF92C9D8}" presName="circ5Tx" presStyleLbl="revTx" presStyleIdx="0" presStyleCnt="0" custScaleX="147721">
        <dgm:presLayoutVars>
          <dgm:chMax val="0"/>
          <dgm:chPref val="0"/>
          <dgm:bulletEnabled val="1"/>
        </dgm:presLayoutVars>
      </dgm:prSet>
      <dgm:spPr/>
      <dgm:t>
        <a:bodyPr/>
        <a:lstStyle/>
        <a:p>
          <a:endParaRPr lang="ru-RU"/>
        </a:p>
      </dgm:t>
    </dgm:pt>
    <dgm:pt modelId="{1BEDD0C9-4D12-4F1B-BFA4-D3C31F5BA8DA}" type="pres">
      <dgm:prSet presAssocID="{6F52EEB6-2BF0-4084-B990-B2A2695DAB5A}" presName="circ6" presStyleLbl="vennNode1" presStyleIdx="5" presStyleCnt="7"/>
      <dgm:spPr/>
    </dgm:pt>
    <dgm:pt modelId="{36FCAA83-1B60-474F-9DA6-C86013438EDC}" type="pres">
      <dgm:prSet presAssocID="{6F52EEB6-2BF0-4084-B990-B2A2695DAB5A}" presName="circ6Tx" presStyleLbl="revTx" presStyleIdx="0" presStyleCnt="0" custScaleX="138887">
        <dgm:presLayoutVars>
          <dgm:chMax val="0"/>
          <dgm:chPref val="0"/>
          <dgm:bulletEnabled val="1"/>
        </dgm:presLayoutVars>
      </dgm:prSet>
      <dgm:spPr/>
      <dgm:t>
        <a:bodyPr/>
        <a:lstStyle/>
        <a:p>
          <a:endParaRPr lang="ru-RU"/>
        </a:p>
      </dgm:t>
    </dgm:pt>
    <dgm:pt modelId="{E6C36D37-D236-439A-8D62-C0929DCA36BF}" type="pres">
      <dgm:prSet presAssocID="{53ADE61D-5B6B-485D-ADEF-5D1CC25AE552}" presName="circ7" presStyleLbl="vennNode1" presStyleIdx="6" presStyleCnt="7"/>
      <dgm:spPr/>
    </dgm:pt>
    <dgm:pt modelId="{A0CE6582-F2BF-423B-A05E-14C59B001FF8}" type="pres">
      <dgm:prSet presAssocID="{53ADE61D-5B6B-485D-ADEF-5D1CC25AE552}" presName="circ7Tx" presStyleLbl="revTx" presStyleIdx="0" presStyleCnt="0" custScaleX="127836">
        <dgm:presLayoutVars>
          <dgm:chMax val="0"/>
          <dgm:chPref val="0"/>
          <dgm:bulletEnabled val="1"/>
        </dgm:presLayoutVars>
      </dgm:prSet>
      <dgm:spPr/>
      <dgm:t>
        <a:bodyPr/>
        <a:lstStyle/>
        <a:p>
          <a:endParaRPr lang="ru-RU"/>
        </a:p>
      </dgm:t>
    </dgm:pt>
  </dgm:ptLst>
  <dgm:cxnLst>
    <dgm:cxn modelId="{DC2901F3-2C1B-4BA8-A9F4-E1BAC4FCB4C1}" srcId="{3F975B01-F524-461C-911C-16757400413F}" destId="{53ADE61D-5B6B-485D-ADEF-5D1CC25AE552}" srcOrd="6" destOrd="0" parTransId="{552F8897-6DCB-4A5A-9DFD-FC27780AFC4D}" sibTransId="{80926518-BD2E-40CD-86BF-CA46394F20CC}"/>
    <dgm:cxn modelId="{DD608D03-EB96-48FE-A281-9BC6B42A6C56}" type="presOf" srcId="{6F52EEB6-2BF0-4084-B990-B2A2695DAB5A}" destId="{36FCAA83-1B60-474F-9DA6-C86013438EDC}" srcOrd="0" destOrd="0" presId="urn:microsoft.com/office/officeart/2005/8/layout/venn1"/>
    <dgm:cxn modelId="{D3A4631E-0758-4718-A968-B7DF70FFC18D}" srcId="{3F975B01-F524-461C-911C-16757400413F}" destId="{A8E42514-3A68-4FD3-8B57-C60ECF92C9D8}" srcOrd="4" destOrd="0" parTransId="{B1BCBA7D-16A2-4894-8241-A393CF72286A}" sibTransId="{1CCF9D44-F509-44BD-ADED-9911E84C2607}"/>
    <dgm:cxn modelId="{37FBC4EC-B5E8-4B7F-A93C-DD5EF97A480D}" srcId="{3F975B01-F524-461C-911C-16757400413F}" destId="{599768D9-1F7F-49E1-9D1F-AA5BF591E208}" srcOrd="2" destOrd="0" parTransId="{EA4686C6-33D0-4EDD-86B8-28971E170CCA}" sibTransId="{D5F73E1E-D200-4DE4-9B3B-29C9FCC4403A}"/>
    <dgm:cxn modelId="{0B752114-833C-4C99-9152-0FD0A2A16AB8}" type="presOf" srcId="{53ADE61D-5B6B-485D-ADEF-5D1CC25AE552}" destId="{A0CE6582-F2BF-423B-A05E-14C59B001FF8}" srcOrd="0" destOrd="0" presId="urn:microsoft.com/office/officeart/2005/8/layout/venn1"/>
    <dgm:cxn modelId="{50117628-389E-4764-B568-3123E7EA4528}" srcId="{3F975B01-F524-461C-911C-16757400413F}" destId="{6AE306B1-FCA9-489F-9C75-02A1E7B82086}" srcOrd="3" destOrd="0" parTransId="{701CC4B2-DCAC-48A9-B1A7-B136B2659FCA}" sibTransId="{208374C2-2522-4248-AC74-6334D58BA2AD}"/>
    <dgm:cxn modelId="{59B5982B-5610-4D7F-AD3B-136137A4DB94}" type="presOf" srcId="{A8E42514-3A68-4FD3-8B57-C60ECF92C9D8}" destId="{C7C531E0-6AEB-4A6E-A5BB-DE6D95869932}" srcOrd="0" destOrd="0" presId="urn:microsoft.com/office/officeart/2005/8/layout/venn1"/>
    <dgm:cxn modelId="{5492C083-74B8-4BF9-83C7-6EA1FC13220C}" type="presOf" srcId="{3F975B01-F524-461C-911C-16757400413F}" destId="{04C84F77-33DC-49D0-ADB6-9805E34ED66D}" srcOrd="0" destOrd="0" presId="urn:microsoft.com/office/officeart/2005/8/layout/venn1"/>
    <dgm:cxn modelId="{9664EBD0-0208-465B-95A5-41D1BFA3C0D0}" srcId="{3F975B01-F524-461C-911C-16757400413F}" destId="{5944FB33-CF02-4ED0-B048-68E33146ADDE}" srcOrd="7" destOrd="0" parTransId="{6934616C-0F8E-48BC-8E35-FA13E1711EE8}" sibTransId="{4C10EF7C-41B9-4755-B5F2-13B87606C11B}"/>
    <dgm:cxn modelId="{E68DE97B-8C0C-4E8A-8BFB-0FFA326084FB}" type="presOf" srcId="{FCC4D55E-3B6D-4F16-BAEA-3DDB06EB0FD8}" destId="{BEFAA675-AE7C-4E53-A670-8C45A3A7B42B}" srcOrd="0" destOrd="0" presId="urn:microsoft.com/office/officeart/2005/8/layout/venn1"/>
    <dgm:cxn modelId="{C598DD88-483B-4E72-B871-F60BFAFE0A39}" type="presOf" srcId="{599768D9-1F7F-49E1-9D1F-AA5BF591E208}" destId="{421E0BB4-5A34-4D4F-B5F7-CC33668A528A}" srcOrd="0" destOrd="0" presId="urn:microsoft.com/office/officeart/2005/8/layout/venn1"/>
    <dgm:cxn modelId="{9312DD59-5A8D-45C3-A717-30B5ABCF2668}" srcId="{3F975B01-F524-461C-911C-16757400413F}" destId="{6F52EEB6-2BF0-4084-B990-B2A2695DAB5A}" srcOrd="5" destOrd="0" parTransId="{2EA2B3CD-FC18-4FDC-A8E3-7BB2BC3C55D3}" sibTransId="{A388BB12-CCCD-488C-BBB3-6899A08F8148}"/>
    <dgm:cxn modelId="{DF827721-F800-471B-B2AE-BC6E4FA4ECC8}" srcId="{3F975B01-F524-461C-911C-16757400413F}" destId="{7C46FEFC-EF4E-4E59-A663-10EE91AC3EAE}" srcOrd="1" destOrd="0" parTransId="{035F1C64-451B-4006-92A0-654BDF8B3E55}" sibTransId="{A3AA94EC-9BA7-40C4-A618-655781E8B93B}"/>
    <dgm:cxn modelId="{52ABE50D-B234-4CE7-9CEF-FB7F1A31B9A1}" type="presOf" srcId="{7C46FEFC-EF4E-4E59-A663-10EE91AC3EAE}" destId="{44E40225-4ED1-4A71-940F-8B21DB3B3B88}" srcOrd="0" destOrd="0" presId="urn:microsoft.com/office/officeart/2005/8/layout/venn1"/>
    <dgm:cxn modelId="{F08ECE00-2FC1-487E-86BE-7AA9B4812927}" srcId="{3F975B01-F524-461C-911C-16757400413F}" destId="{FCC4D55E-3B6D-4F16-BAEA-3DDB06EB0FD8}" srcOrd="0" destOrd="0" parTransId="{E88F316A-8E64-4941-96A9-D2D862D61195}" sibTransId="{30B3ACD4-61FA-438F-95A3-4C8990930050}"/>
    <dgm:cxn modelId="{00C33C72-447B-488A-B245-0758B570DE77}" type="presOf" srcId="{6AE306B1-FCA9-489F-9C75-02A1E7B82086}" destId="{37E0C205-EFBD-457C-932D-D193F7EE081D}" srcOrd="0" destOrd="0" presId="urn:microsoft.com/office/officeart/2005/8/layout/venn1"/>
    <dgm:cxn modelId="{0D2B0B18-9154-40EF-B594-794F05BDE67A}" type="presParOf" srcId="{04C84F77-33DC-49D0-ADB6-9805E34ED66D}" destId="{5D18C52C-DEBB-4220-89FA-37E03D7C7565}" srcOrd="0" destOrd="0" presId="urn:microsoft.com/office/officeart/2005/8/layout/venn1"/>
    <dgm:cxn modelId="{7158F2CE-2848-4124-B632-7023FAB23626}" type="presParOf" srcId="{04C84F77-33DC-49D0-ADB6-9805E34ED66D}" destId="{BEFAA675-AE7C-4E53-A670-8C45A3A7B42B}" srcOrd="1" destOrd="0" presId="urn:microsoft.com/office/officeart/2005/8/layout/venn1"/>
    <dgm:cxn modelId="{11584AB6-8B3D-4CFD-86D9-AE1329EA316A}" type="presParOf" srcId="{04C84F77-33DC-49D0-ADB6-9805E34ED66D}" destId="{486D95A6-1788-4F12-B258-BB20A619FF47}" srcOrd="2" destOrd="0" presId="urn:microsoft.com/office/officeart/2005/8/layout/venn1"/>
    <dgm:cxn modelId="{9F7F2136-F2DB-4643-AB33-0771B44BDC57}" type="presParOf" srcId="{04C84F77-33DC-49D0-ADB6-9805E34ED66D}" destId="{44E40225-4ED1-4A71-940F-8B21DB3B3B88}" srcOrd="3" destOrd="0" presId="urn:microsoft.com/office/officeart/2005/8/layout/venn1"/>
    <dgm:cxn modelId="{6025AA82-5CEC-404A-8745-FB291FBED956}" type="presParOf" srcId="{04C84F77-33DC-49D0-ADB6-9805E34ED66D}" destId="{673FEA22-4895-4017-8CBD-9CBEA4320C0D}" srcOrd="4" destOrd="0" presId="urn:microsoft.com/office/officeart/2005/8/layout/venn1"/>
    <dgm:cxn modelId="{393C7E3E-ADD8-4108-B42B-B6B2B6271D33}" type="presParOf" srcId="{04C84F77-33DC-49D0-ADB6-9805E34ED66D}" destId="{421E0BB4-5A34-4D4F-B5F7-CC33668A528A}" srcOrd="5" destOrd="0" presId="urn:microsoft.com/office/officeart/2005/8/layout/venn1"/>
    <dgm:cxn modelId="{70320969-6D10-4EA2-8289-776E40C92717}" type="presParOf" srcId="{04C84F77-33DC-49D0-ADB6-9805E34ED66D}" destId="{5E6C1E38-185C-4159-8341-C3DC3D92956D}" srcOrd="6" destOrd="0" presId="urn:microsoft.com/office/officeart/2005/8/layout/venn1"/>
    <dgm:cxn modelId="{F6EE0332-7472-4C34-9904-E476CFFD6545}" type="presParOf" srcId="{04C84F77-33DC-49D0-ADB6-9805E34ED66D}" destId="{37E0C205-EFBD-457C-932D-D193F7EE081D}" srcOrd="7" destOrd="0" presId="urn:microsoft.com/office/officeart/2005/8/layout/venn1"/>
    <dgm:cxn modelId="{422BBC4D-1978-441E-9C17-97582A7D6966}" type="presParOf" srcId="{04C84F77-33DC-49D0-ADB6-9805E34ED66D}" destId="{E4F8814D-1460-4987-B194-05625773C041}" srcOrd="8" destOrd="0" presId="urn:microsoft.com/office/officeart/2005/8/layout/venn1"/>
    <dgm:cxn modelId="{A9663C0C-9F6F-4298-A500-A2CCB81BAA96}" type="presParOf" srcId="{04C84F77-33DC-49D0-ADB6-9805E34ED66D}" destId="{C7C531E0-6AEB-4A6E-A5BB-DE6D95869932}" srcOrd="9" destOrd="0" presId="urn:microsoft.com/office/officeart/2005/8/layout/venn1"/>
    <dgm:cxn modelId="{D311CE03-C646-49AE-9596-D4CD9278F294}" type="presParOf" srcId="{04C84F77-33DC-49D0-ADB6-9805E34ED66D}" destId="{1BEDD0C9-4D12-4F1B-BFA4-D3C31F5BA8DA}" srcOrd="10" destOrd="0" presId="urn:microsoft.com/office/officeart/2005/8/layout/venn1"/>
    <dgm:cxn modelId="{A60CAC2C-1D7E-4460-9503-07FA98650AF4}" type="presParOf" srcId="{04C84F77-33DC-49D0-ADB6-9805E34ED66D}" destId="{36FCAA83-1B60-474F-9DA6-C86013438EDC}" srcOrd="11" destOrd="0" presId="urn:microsoft.com/office/officeart/2005/8/layout/venn1"/>
    <dgm:cxn modelId="{2E2C92C7-D7D9-4764-9969-F0AEE9A1B57C}" type="presParOf" srcId="{04C84F77-33DC-49D0-ADB6-9805E34ED66D}" destId="{E6C36D37-D236-439A-8D62-C0929DCA36BF}" srcOrd="12" destOrd="0" presId="urn:microsoft.com/office/officeart/2005/8/layout/venn1"/>
    <dgm:cxn modelId="{F52BF842-AF55-4BC8-AD58-E4B58A744E42}" type="presParOf" srcId="{04C84F77-33DC-49D0-ADB6-9805E34ED66D}" destId="{A0CE6582-F2BF-423B-A05E-14C59B001FF8}"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975FE10-E460-4255-8A72-C2CCC39BAA4F}"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ru-RU"/>
        </a:p>
      </dgm:t>
    </dgm:pt>
    <dgm:pt modelId="{23A0ABB7-F30B-4C15-8DB3-E43134775242}">
      <dgm:prSet/>
      <dgm:spPr/>
      <dgm:t>
        <a:bodyPr/>
        <a:lstStyle/>
        <a:p>
          <a:pPr rtl="0"/>
          <a:r>
            <a:rPr lang="ru-RU" smtClean="0"/>
            <a:t>* тренингтің кіріспе бөлігінің сипаттамасы;</a:t>
          </a:r>
          <a:endParaRPr lang="ru-RU"/>
        </a:p>
      </dgm:t>
    </dgm:pt>
    <dgm:pt modelId="{1F1583BF-11EA-499E-98AF-4B3B27F1AD5A}" type="parTrans" cxnId="{31C772B3-F001-464D-9430-EFD6D94E4678}">
      <dgm:prSet/>
      <dgm:spPr/>
      <dgm:t>
        <a:bodyPr/>
        <a:lstStyle/>
        <a:p>
          <a:endParaRPr lang="ru-RU"/>
        </a:p>
      </dgm:t>
    </dgm:pt>
    <dgm:pt modelId="{C4516D80-2FC5-4C69-ACFF-61CEF0F23446}" type="sibTrans" cxnId="{31C772B3-F001-464D-9430-EFD6D94E4678}">
      <dgm:prSet/>
      <dgm:spPr/>
      <dgm:t>
        <a:bodyPr/>
        <a:lstStyle/>
        <a:p>
          <a:endParaRPr lang="ru-RU"/>
        </a:p>
      </dgm:t>
    </dgm:pt>
    <dgm:pt modelId="{1ABF7DC5-467E-4908-8E65-B859288A9F0A}">
      <dgm:prSet/>
      <dgm:spPr/>
      <dgm:t>
        <a:bodyPr/>
        <a:lstStyle/>
        <a:p>
          <a:pPr rtl="0"/>
          <a:r>
            <a:rPr lang="ru-RU" smtClean="0"/>
            <a:t>* тренингтің негізгі бөлігін сипаттау;</a:t>
          </a:r>
          <a:endParaRPr lang="ru-RU"/>
        </a:p>
      </dgm:t>
    </dgm:pt>
    <dgm:pt modelId="{C599E18C-382D-454F-9771-35381B96BB9A}" type="parTrans" cxnId="{AF551B50-6814-4C58-8166-AC056609878C}">
      <dgm:prSet/>
      <dgm:spPr/>
      <dgm:t>
        <a:bodyPr/>
        <a:lstStyle/>
        <a:p>
          <a:endParaRPr lang="ru-RU"/>
        </a:p>
      </dgm:t>
    </dgm:pt>
    <dgm:pt modelId="{7A2E431E-0041-4E59-9F3F-6E6BDE4A1BB2}" type="sibTrans" cxnId="{AF551B50-6814-4C58-8166-AC056609878C}">
      <dgm:prSet/>
      <dgm:spPr/>
      <dgm:t>
        <a:bodyPr/>
        <a:lstStyle/>
        <a:p>
          <a:endParaRPr lang="ru-RU"/>
        </a:p>
      </dgm:t>
    </dgm:pt>
    <dgm:pt modelId="{6B08558A-FB5C-47E8-B71F-BB24D4100D30}">
      <dgm:prSet/>
      <dgm:spPr/>
      <dgm:t>
        <a:bodyPr/>
        <a:lstStyle/>
        <a:p>
          <a:pPr rtl="0"/>
          <a:r>
            <a:rPr lang="ru-RU" smtClean="0"/>
            <a:t>* тренингтің қорытынды бөлігінің сипаттамасы</a:t>
          </a:r>
          <a:endParaRPr lang="ru-RU"/>
        </a:p>
      </dgm:t>
    </dgm:pt>
    <dgm:pt modelId="{59FE07E6-9334-4830-908F-D22F09CD4AD2}" type="parTrans" cxnId="{4773195D-4D4D-4059-A03E-64516A2AA0ED}">
      <dgm:prSet/>
      <dgm:spPr/>
      <dgm:t>
        <a:bodyPr/>
        <a:lstStyle/>
        <a:p>
          <a:endParaRPr lang="ru-RU"/>
        </a:p>
      </dgm:t>
    </dgm:pt>
    <dgm:pt modelId="{F8B64F69-73F8-4465-883A-06C54169D07B}" type="sibTrans" cxnId="{4773195D-4D4D-4059-A03E-64516A2AA0ED}">
      <dgm:prSet/>
      <dgm:spPr/>
      <dgm:t>
        <a:bodyPr/>
        <a:lstStyle/>
        <a:p>
          <a:endParaRPr lang="ru-RU"/>
        </a:p>
      </dgm:t>
    </dgm:pt>
    <dgm:pt modelId="{B07C3BEC-9258-4767-9283-A950F59BF8C9}" type="pres">
      <dgm:prSet presAssocID="{9975FE10-E460-4255-8A72-C2CCC39BAA4F}" presName="CompostProcess" presStyleCnt="0">
        <dgm:presLayoutVars>
          <dgm:dir/>
          <dgm:resizeHandles val="exact"/>
        </dgm:presLayoutVars>
      </dgm:prSet>
      <dgm:spPr/>
      <dgm:t>
        <a:bodyPr/>
        <a:lstStyle/>
        <a:p>
          <a:endParaRPr lang="ru-RU"/>
        </a:p>
      </dgm:t>
    </dgm:pt>
    <dgm:pt modelId="{9AE24ABE-0F34-497A-B17B-61AD286BFEFC}" type="pres">
      <dgm:prSet presAssocID="{9975FE10-E460-4255-8A72-C2CCC39BAA4F}" presName="arrow" presStyleLbl="bgShp" presStyleIdx="0" presStyleCnt="1"/>
      <dgm:spPr/>
    </dgm:pt>
    <dgm:pt modelId="{4F42ADB1-657C-463D-B318-A397D2F316F4}" type="pres">
      <dgm:prSet presAssocID="{9975FE10-E460-4255-8A72-C2CCC39BAA4F}" presName="linearProcess" presStyleCnt="0"/>
      <dgm:spPr/>
    </dgm:pt>
    <dgm:pt modelId="{331237A0-2D2E-44AD-8020-8C5B9F86D2E6}" type="pres">
      <dgm:prSet presAssocID="{23A0ABB7-F30B-4C15-8DB3-E43134775242}" presName="textNode" presStyleLbl="node1" presStyleIdx="0" presStyleCnt="3">
        <dgm:presLayoutVars>
          <dgm:bulletEnabled val="1"/>
        </dgm:presLayoutVars>
      </dgm:prSet>
      <dgm:spPr/>
      <dgm:t>
        <a:bodyPr/>
        <a:lstStyle/>
        <a:p>
          <a:endParaRPr lang="ru-RU"/>
        </a:p>
      </dgm:t>
    </dgm:pt>
    <dgm:pt modelId="{D587D1A7-B4DA-4B64-AE36-4E171A984F1B}" type="pres">
      <dgm:prSet presAssocID="{C4516D80-2FC5-4C69-ACFF-61CEF0F23446}" presName="sibTrans" presStyleCnt="0"/>
      <dgm:spPr/>
    </dgm:pt>
    <dgm:pt modelId="{3CE757A3-B519-4916-AD96-98A32BAE04F7}" type="pres">
      <dgm:prSet presAssocID="{1ABF7DC5-467E-4908-8E65-B859288A9F0A}" presName="textNode" presStyleLbl="node1" presStyleIdx="1" presStyleCnt="3">
        <dgm:presLayoutVars>
          <dgm:bulletEnabled val="1"/>
        </dgm:presLayoutVars>
      </dgm:prSet>
      <dgm:spPr/>
      <dgm:t>
        <a:bodyPr/>
        <a:lstStyle/>
        <a:p>
          <a:endParaRPr lang="ru-RU"/>
        </a:p>
      </dgm:t>
    </dgm:pt>
    <dgm:pt modelId="{B9D14CFF-F22A-4DE7-9821-4BEBDF81A779}" type="pres">
      <dgm:prSet presAssocID="{7A2E431E-0041-4E59-9F3F-6E6BDE4A1BB2}" presName="sibTrans" presStyleCnt="0"/>
      <dgm:spPr/>
    </dgm:pt>
    <dgm:pt modelId="{AA653FFE-9E63-4B48-A1BE-61522ADF954F}" type="pres">
      <dgm:prSet presAssocID="{6B08558A-FB5C-47E8-B71F-BB24D4100D30}" presName="textNode" presStyleLbl="node1" presStyleIdx="2" presStyleCnt="3">
        <dgm:presLayoutVars>
          <dgm:bulletEnabled val="1"/>
        </dgm:presLayoutVars>
      </dgm:prSet>
      <dgm:spPr/>
      <dgm:t>
        <a:bodyPr/>
        <a:lstStyle/>
        <a:p>
          <a:endParaRPr lang="ru-RU"/>
        </a:p>
      </dgm:t>
    </dgm:pt>
  </dgm:ptLst>
  <dgm:cxnLst>
    <dgm:cxn modelId="{4773195D-4D4D-4059-A03E-64516A2AA0ED}" srcId="{9975FE10-E460-4255-8A72-C2CCC39BAA4F}" destId="{6B08558A-FB5C-47E8-B71F-BB24D4100D30}" srcOrd="2" destOrd="0" parTransId="{59FE07E6-9334-4830-908F-D22F09CD4AD2}" sibTransId="{F8B64F69-73F8-4465-883A-06C54169D07B}"/>
    <dgm:cxn modelId="{AF551B50-6814-4C58-8166-AC056609878C}" srcId="{9975FE10-E460-4255-8A72-C2CCC39BAA4F}" destId="{1ABF7DC5-467E-4908-8E65-B859288A9F0A}" srcOrd="1" destOrd="0" parTransId="{C599E18C-382D-454F-9771-35381B96BB9A}" sibTransId="{7A2E431E-0041-4E59-9F3F-6E6BDE4A1BB2}"/>
    <dgm:cxn modelId="{5A53701B-169A-4B88-A37B-BB9B3C3DF28E}" type="presOf" srcId="{1ABF7DC5-467E-4908-8E65-B859288A9F0A}" destId="{3CE757A3-B519-4916-AD96-98A32BAE04F7}" srcOrd="0" destOrd="0" presId="urn:microsoft.com/office/officeart/2005/8/layout/hProcess9"/>
    <dgm:cxn modelId="{53B7CFD2-5354-462E-BB97-F2D9BD304C1D}" type="presOf" srcId="{9975FE10-E460-4255-8A72-C2CCC39BAA4F}" destId="{B07C3BEC-9258-4767-9283-A950F59BF8C9}" srcOrd="0" destOrd="0" presId="urn:microsoft.com/office/officeart/2005/8/layout/hProcess9"/>
    <dgm:cxn modelId="{C7201396-62D7-4F75-B1F9-979AA61C4A48}" type="presOf" srcId="{6B08558A-FB5C-47E8-B71F-BB24D4100D30}" destId="{AA653FFE-9E63-4B48-A1BE-61522ADF954F}" srcOrd="0" destOrd="0" presId="urn:microsoft.com/office/officeart/2005/8/layout/hProcess9"/>
    <dgm:cxn modelId="{147C72C6-1030-4E1D-89C9-EB2115286E49}" type="presOf" srcId="{23A0ABB7-F30B-4C15-8DB3-E43134775242}" destId="{331237A0-2D2E-44AD-8020-8C5B9F86D2E6}" srcOrd="0" destOrd="0" presId="urn:microsoft.com/office/officeart/2005/8/layout/hProcess9"/>
    <dgm:cxn modelId="{31C772B3-F001-464D-9430-EFD6D94E4678}" srcId="{9975FE10-E460-4255-8A72-C2CCC39BAA4F}" destId="{23A0ABB7-F30B-4C15-8DB3-E43134775242}" srcOrd="0" destOrd="0" parTransId="{1F1583BF-11EA-499E-98AF-4B3B27F1AD5A}" sibTransId="{C4516D80-2FC5-4C69-ACFF-61CEF0F23446}"/>
    <dgm:cxn modelId="{7C19FDF8-30E4-4CA9-8A17-49969E750265}" type="presParOf" srcId="{B07C3BEC-9258-4767-9283-A950F59BF8C9}" destId="{9AE24ABE-0F34-497A-B17B-61AD286BFEFC}" srcOrd="0" destOrd="0" presId="urn:microsoft.com/office/officeart/2005/8/layout/hProcess9"/>
    <dgm:cxn modelId="{FFBB2BC6-D3C9-4271-A592-74BB97701F5C}" type="presParOf" srcId="{B07C3BEC-9258-4767-9283-A950F59BF8C9}" destId="{4F42ADB1-657C-463D-B318-A397D2F316F4}" srcOrd="1" destOrd="0" presId="urn:microsoft.com/office/officeart/2005/8/layout/hProcess9"/>
    <dgm:cxn modelId="{72C70924-75F6-4B28-8CAA-1D112B9B7694}" type="presParOf" srcId="{4F42ADB1-657C-463D-B318-A397D2F316F4}" destId="{331237A0-2D2E-44AD-8020-8C5B9F86D2E6}" srcOrd="0" destOrd="0" presId="urn:microsoft.com/office/officeart/2005/8/layout/hProcess9"/>
    <dgm:cxn modelId="{A5ED7EB5-D568-4B5F-A7BE-7E5BCC3F4DD2}" type="presParOf" srcId="{4F42ADB1-657C-463D-B318-A397D2F316F4}" destId="{D587D1A7-B4DA-4B64-AE36-4E171A984F1B}" srcOrd="1" destOrd="0" presId="urn:microsoft.com/office/officeart/2005/8/layout/hProcess9"/>
    <dgm:cxn modelId="{E3395697-25E2-47B4-B572-F8FCB62995C1}" type="presParOf" srcId="{4F42ADB1-657C-463D-B318-A397D2F316F4}" destId="{3CE757A3-B519-4916-AD96-98A32BAE04F7}" srcOrd="2" destOrd="0" presId="urn:microsoft.com/office/officeart/2005/8/layout/hProcess9"/>
    <dgm:cxn modelId="{D29CA4EC-6441-46AF-AD7F-628B6C425A9B}" type="presParOf" srcId="{4F42ADB1-657C-463D-B318-A397D2F316F4}" destId="{B9D14CFF-F22A-4DE7-9821-4BEBDF81A779}" srcOrd="3" destOrd="0" presId="urn:microsoft.com/office/officeart/2005/8/layout/hProcess9"/>
    <dgm:cxn modelId="{B5F52A7B-903A-4C0B-94C7-45124581FF49}" type="presParOf" srcId="{4F42ADB1-657C-463D-B318-A397D2F316F4}" destId="{AA653FFE-9E63-4B48-A1BE-61522ADF954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7598BB6-0450-4078-A770-6EBC39FA7F76}"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ru-RU"/>
        </a:p>
      </dgm:t>
    </dgm:pt>
    <dgm:pt modelId="{C2EE7BCE-F49B-4E22-AD7A-62500FFDD253}">
      <dgm:prSet/>
      <dgm:spPr/>
      <dgm:t>
        <a:bodyPr/>
        <a:lstStyle/>
        <a:p>
          <a:pPr rtl="0"/>
          <a:r>
            <a:rPr lang="ru-RU" dirty="0" smtClean="0"/>
            <a:t>* </a:t>
          </a:r>
          <a:r>
            <a:rPr lang="ru-RU" dirty="0" err="1" smtClean="0"/>
            <a:t>біріншіден</a:t>
          </a:r>
          <a:r>
            <a:rPr lang="ru-RU" dirty="0" smtClean="0"/>
            <a:t>, </a:t>
          </a:r>
          <a:r>
            <a:rPr lang="ru-RU" dirty="0" err="1" smtClean="0"/>
            <a:t>Бұл</a:t>
          </a:r>
          <a:r>
            <a:rPr lang="ru-RU" dirty="0" smtClean="0"/>
            <a:t> тренинг </a:t>
          </a:r>
          <a:r>
            <a:rPr lang="ru-RU" dirty="0" err="1" smtClean="0"/>
            <a:t>құру</a:t>
          </a:r>
          <a:r>
            <a:rPr lang="ru-RU" dirty="0" smtClean="0"/>
            <a:t> </a:t>
          </a:r>
          <a:r>
            <a:rPr lang="ru-RU" dirty="0" err="1" smtClean="0"/>
            <a:t>құралы</a:t>
          </a:r>
          <a:r>
            <a:rPr lang="ru-RU" dirty="0" smtClean="0"/>
            <a:t>. </a:t>
          </a:r>
          <a:r>
            <a:rPr lang="ru-RU" dirty="0" err="1" smtClean="0"/>
            <a:t>Ол</a:t>
          </a:r>
          <a:r>
            <a:rPr lang="ru-RU" dirty="0" smtClean="0"/>
            <a:t> </a:t>
          </a:r>
          <a:r>
            <a:rPr lang="ru-RU" dirty="0" err="1" smtClean="0"/>
            <a:t>тренингті</a:t>
          </a:r>
          <a:r>
            <a:rPr lang="ru-RU" dirty="0" smtClean="0"/>
            <a:t> тек </a:t>
          </a:r>
          <a:r>
            <a:rPr lang="ru-RU" dirty="0" err="1" smtClean="0"/>
            <a:t>жоспарлауға</a:t>
          </a:r>
          <a:r>
            <a:rPr lang="ru-RU" dirty="0" smtClean="0"/>
            <a:t> </a:t>
          </a:r>
          <a:r>
            <a:rPr lang="ru-RU" dirty="0" err="1" smtClean="0"/>
            <a:t>ғана</a:t>
          </a:r>
          <a:r>
            <a:rPr lang="ru-RU" dirty="0" smtClean="0"/>
            <a:t> </a:t>
          </a:r>
          <a:r>
            <a:rPr lang="ru-RU" dirty="0" err="1" smtClean="0"/>
            <a:t>емес</a:t>
          </a:r>
          <a:r>
            <a:rPr lang="ru-RU" dirty="0" smtClean="0"/>
            <a:t>, оны </a:t>
          </a:r>
          <a:r>
            <a:rPr lang="ru-RU" dirty="0" err="1" smtClean="0"/>
            <a:t>құруға</a:t>
          </a:r>
          <a:r>
            <a:rPr lang="ru-RU" dirty="0" smtClean="0"/>
            <a:t> </a:t>
          </a:r>
          <a:r>
            <a:rPr lang="ru-RU" dirty="0" err="1" smtClean="0"/>
            <a:t>құзыретті</a:t>
          </a:r>
          <a:r>
            <a:rPr lang="ru-RU" dirty="0" smtClean="0"/>
            <a:t> </a:t>
          </a:r>
          <a:r>
            <a:rPr lang="ru-RU" dirty="0" err="1" smtClean="0"/>
            <a:t>және</a:t>
          </a:r>
          <a:r>
            <a:rPr lang="ru-RU" dirty="0" smtClean="0"/>
            <a:t> </a:t>
          </a:r>
          <a:r>
            <a:rPr lang="ru-RU" dirty="0" err="1" smtClean="0"/>
            <a:t>мүдделі</a:t>
          </a:r>
          <a:r>
            <a:rPr lang="ru-RU" dirty="0" smtClean="0"/>
            <a:t> </a:t>
          </a:r>
          <a:r>
            <a:rPr lang="ru-RU" dirty="0" err="1" smtClean="0"/>
            <a:t>тұлғалардың</a:t>
          </a:r>
          <a:r>
            <a:rPr lang="ru-RU" dirty="0" smtClean="0"/>
            <a:t> </a:t>
          </a:r>
          <a:r>
            <a:rPr lang="ru-RU" dirty="0" err="1" smtClean="0"/>
            <a:t>қатысуын</a:t>
          </a:r>
          <a:r>
            <a:rPr lang="ru-RU" dirty="0" smtClean="0"/>
            <a:t> </a:t>
          </a:r>
          <a:r>
            <a:rPr lang="ru-RU" dirty="0" err="1" smtClean="0"/>
            <a:t>қамтамасыз</a:t>
          </a:r>
          <a:r>
            <a:rPr lang="ru-RU" dirty="0" smtClean="0"/>
            <a:t> </a:t>
          </a:r>
          <a:r>
            <a:rPr lang="ru-RU" dirty="0" err="1" smtClean="0"/>
            <a:t>етуге</a:t>
          </a:r>
          <a:r>
            <a:rPr lang="ru-RU" dirty="0" smtClean="0"/>
            <a:t> </a:t>
          </a:r>
          <a:r>
            <a:rPr lang="ru-RU" dirty="0" err="1" smtClean="0"/>
            <a:t>ғана</a:t>
          </a:r>
          <a:r>
            <a:rPr lang="ru-RU" dirty="0" smtClean="0"/>
            <a:t> </a:t>
          </a:r>
          <a:r>
            <a:rPr lang="ru-RU" dirty="0" err="1" smtClean="0"/>
            <a:t>емес</a:t>
          </a:r>
          <a:r>
            <a:rPr lang="ru-RU" dirty="0" smtClean="0"/>
            <a:t>, </a:t>
          </a:r>
          <a:r>
            <a:rPr lang="ru-RU" dirty="0" err="1" smtClean="0"/>
            <a:t>сонымен</a:t>
          </a:r>
          <a:r>
            <a:rPr lang="ru-RU" dirty="0" smtClean="0"/>
            <a:t> </a:t>
          </a:r>
          <a:r>
            <a:rPr lang="ru-RU" dirty="0" err="1" smtClean="0"/>
            <a:t>қатар</a:t>
          </a:r>
          <a:r>
            <a:rPr lang="ru-RU" dirty="0" smtClean="0"/>
            <a:t> </a:t>
          </a:r>
          <a:r>
            <a:rPr lang="ru-RU" dirty="0" err="1" smtClean="0"/>
            <a:t>оған</a:t>
          </a:r>
          <a:r>
            <a:rPr lang="ru-RU" dirty="0" smtClean="0"/>
            <a:t> </a:t>
          </a:r>
          <a:r>
            <a:rPr lang="ru-RU" dirty="0" err="1" smtClean="0"/>
            <a:t>қатысушылардың</a:t>
          </a:r>
          <a:r>
            <a:rPr lang="ru-RU" dirty="0" smtClean="0"/>
            <a:t> </a:t>
          </a:r>
          <a:r>
            <a:rPr lang="ru-RU" dirty="0" err="1" smtClean="0"/>
            <a:t>реакциясын</a:t>
          </a:r>
          <a:r>
            <a:rPr lang="ru-RU" dirty="0" smtClean="0"/>
            <a:t> </a:t>
          </a:r>
          <a:r>
            <a:rPr lang="ru-RU" dirty="0" err="1" smtClean="0"/>
            <a:t>болжауға</a:t>
          </a:r>
          <a:r>
            <a:rPr lang="ru-RU" dirty="0" smtClean="0"/>
            <a:t>, </a:t>
          </a:r>
          <a:r>
            <a:rPr lang="ru-RU" dirty="0" err="1" smtClean="0"/>
            <a:t>оларға</a:t>
          </a:r>
          <a:r>
            <a:rPr lang="ru-RU" dirty="0" smtClean="0"/>
            <a:t> </a:t>
          </a:r>
          <a:r>
            <a:rPr lang="ru-RU" dirty="0" err="1" smtClean="0"/>
            <a:t>дайындалуға</a:t>
          </a:r>
          <a:r>
            <a:rPr lang="ru-RU" dirty="0" smtClean="0"/>
            <a:t> </a:t>
          </a:r>
          <a:r>
            <a:rPr lang="ru-RU" dirty="0" err="1" smtClean="0"/>
            <a:t>мүмкіндік</a:t>
          </a:r>
          <a:r>
            <a:rPr lang="ru-RU" dirty="0" smtClean="0"/>
            <a:t> </a:t>
          </a:r>
          <a:r>
            <a:rPr lang="ru-RU" dirty="0" err="1" smtClean="0"/>
            <a:t>береді</a:t>
          </a:r>
          <a:r>
            <a:rPr lang="ru-RU" dirty="0" smtClean="0"/>
            <a:t>.;</a:t>
          </a:r>
          <a:endParaRPr lang="ru-RU" dirty="0"/>
        </a:p>
      </dgm:t>
    </dgm:pt>
    <dgm:pt modelId="{E1007901-4A8B-4D92-8A29-5A7283242054}" type="parTrans" cxnId="{E5D7F117-C2EA-43FC-AA44-288DC1A1BB4E}">
      <dgm:prSet/>
      <dgm:spPr/>
      <dgm:t>
        <a:bodyPr/>
        <a:lstStyle/>
        <a:p>
          <a:endParaRPr lang="ru-RU"/>
        </a:p>
      </dgm:t>
    </dgm:pt>
    <dgm:pt modelId="{36AF6E2A-557B-4DB7-81CE-BFB4C938DFF5}" type="sibTrans" cxnId="{E5D7F117-C2EA-43FC-AA44-288DC1A1BB4E}">
      <dgm:prSet/>
      <dgm:spPr/>
      <dgm:t>
        <a:bodyPr/>
        <a:lstStyle/>
        <a:p>
          <a:endParaRPr lang="ru-RU"/>
        </a:p>
      </dgm:t>
    </dgm:pt>
    <dgm:pt modelId="{C40F08DE-9357-45EC-9EF4-3FE7530787ED}">
      <dgm:prSet/>
      <dgm:spPr/>
      <dgm:t>
        <a:bodyPr/>
        <a:lstStyle/>
        <a:p>
          <a:pPr rtl="0"/>
          <a:r>
            <a:rPr lang="ru-RU" dirty="0" smtClean="0"/>
            <a:t>* </a:t>
          </a:r>
          <a:r>
            <a:rPr lang="ru-RU" dirty="0" err="1" smtClean="0"/>
            <a:t>екіншіден</a:t>
          </a:r>
          <a:r>
            <a:rPr lang="ru-RU" dirty="0" smtClean="0"/>
            <a:t>, </a:t>
          </a:r>
          <a:r>
            <a:rPr lang="ru-RU" dirty="0" err="1" smtClean="0"/>
            <a:t>бұл</a:t>
          </a:r>
          <a:r>
            <a:rPr lang="ru-RU" dirty="0" smtClean="0"/>
            <a:t> </a:t>
          </a:r>
          <a:r>
            <a:rPr lang="ru-RU" dirty="0" err="1" smtClean="0"/>
            <a:t>тренингті</a:t>
          </a:r>
          <a:r>
            <a:rPr lang="ru-RU" dirty="0" smtClean="0"/>
            <a:t> </a:t>
          </a:r>
          <a:r>
            <a:rPr lang="ru-RU" dirty="0" err="1" smtClean="0"/>
            <a:t>өткізудің</a:t>
          </a:r>
          <a:r>
            <a:rPr lang="ru-RU" dirty="0" smtClean="0"/>
            <a:t> </a:t>
          </a:r>
          <a:r>
            <a:rPr lang="ru-RU" dirty="0" err="1" smtClean="0"/>
            <a:t>бағалы</a:t>
          </a:r>
          <a:r>
            <a:rPr lang="ru-RU" dirty="0" smtClean="0"/>
            <a:t> </a:t>
          </a:r>
          <a:r>
            <a:rPr lang="ru-RU" dirty="0" err="1" smtClean="0"/>
            <a:t>құралы</a:t>
          </a:r>
          <a:r>
            <a:rPr lang="ru-RU" dirty="0" smtClean="0"/>
            <a:t>. Тренинг </a:t>
          </a:r>
          <a:r>
            <a:rPr lang="ru-RU" dirty="0" err="1" smtClean="0"/>
            <a:t>өткізу</a:t>
          </a:r>
          <a:r>
            <a:rPr lang="ru-RU" dirty="0" smtClean="0"/>
            <a:t> </a:t>
          </a:r>
          <a:r>
            <a:rPr lang="ru-RU" dirty="0" err="1" smtClean="0"/>
            <a:t>барысында</a:t>
          </a:r>
          <a:r>
            <a:rPr lang="ru-RU" dirty="0" smtClean="0"/>
            <a:t> </a:t>
          </a:r>
          <a:r>
            <a:rPr lang="ru-RU" dirty="0" err="1" smtClean="0"/>
            <a:t>сапалы</a:t>
          </a:r>
          <a:r>
            <a:rPr lang="ru-RU" dirty="0" smtClean="0"/>
            <a:t> </a:t>
          </a:r>
          <a:r>
            <a:rPr lang="ru-RU" dirty="0" err="1" smtClean="0"/>
            <a:t>бағдарламаны</a:t>
          </a:r>
          <a:r>
            <a:rPr lang="ru-RU" dirty="0" smtClean="0"/>
            <a:t> </a:t>
          </a:r>
          <a:r>
            <a:rPr lang="ru-RU" dirty="0" err="1" smtClean="0"/>
            <a:t>басшылыққа</a:t>
          </a:r>
          <a:r>
            <a:rPr lang="ru-RU" dirty="0" smtClean="0"/>
            <a:t> </a:t>
          </a:r>
          <a:r>
            <a:rPr lang="ru-RU" dirty="0" err="1" smtClean="0"/>
            <a:t>алатын</a:t>
          </a:r>
          <a:r>
            <a:rPr lang="ru-RU" dirty="0" smtClean="0"/>
            <a:t> </a:t>
          </a:r>
          <a:r>
            <a:rPr lang="ru-RU" dirty="0" err="1" smtClean="0"/>
            <a:t>жаттықтырушы</a:t>
          </a:r>
          <a:r>
            <a:rPr lang="ru-RU" dirty="0" smtClean="0"/>
            <a:t>, </a:t>
          </a:r>
          <a:r>
            <a:rPr lang="ru-RU" dirty="0" err="1" smtClean="0"/>
            <a:t>әрқашанда</a:t>
          </a:r>
          <a:r>
            <a:rPr lang="ru-RU" dirty="0" smtClean="0"/>
            <a:t> </a:t>
          </a:r>
          <a:r>
            <a:rPr lang="ru-RU" dirty="0" err="1" smtClean="0"/>
            <a:t>тиімді</a:t>
          </a:r>
          <a:r>
            <a:rPr lang="ru-RU" dirty="0" smtClean="0"/>
            <a:t> </a:t>
          </a:r>
          <a:r>
            <a:rPr lang="ru-RU" dirty="0" err="1" smtClean="0"/>
            <a:t>және</a:t>
          </a:r>
          <a:r>
            <a:rPr lang="ru-RU" dirty="0" smtClean="0"/>
            <a:t> </a:t>
          </a:r>
          <a:r>
            <a:rPr lang="ru-RU" dirty="0" err="1" smtClean="0"/>
            <a:t>анағұрлым</a:t>
          </a:r>
          <a:r>
            <a:rPr lang="ru-RU" dirty="0" smtClean="0"/>
            <a:t> </a:t>
          </a:r>
          <a:r>
            <a:rPr lang="ru-RU" dirty="0" err="1" smtClean="0"/>
            <a:t>кәсіби</a:t>
          </a:r>
          <a:r>
            <a:rPr lang="ru-RU" dirty="0" smtClean="0"/>
            <a:t> </a:t>
          </a:r>
          <a:r>
            <a:rPr lang="ru-RU" dirty="0" err="1" smtClean="0"/>
            <a:t>жаттықтырушы</a:t>
          </a:r>
          <a:r>
            <a:rPr lang="ru-RU" dirty="0" smtClean="0"/>
            <a:t>, </a:t>
          </a:r>
          <a:r>
            <a:rPr lang="ru-RU" dirty="0" err="1" smtClean="0"/>
            <a:t>Ұлт</a:t>
          </a:r>
          <a:r>
            <a:rPr lang="ru-RU" dirty="0" smtClean="0"/>
            <a:t> </a:t>
          </a:r>
          <a:r>
            <a:rPr lang="ru-RU" dirty="0" err="1" smtClean="0"/>
            <a:t>бойынша</a:t>
          </a:r>
          <a:r>
            <a:rPr lang="ru-RU" dirty="0" smtClean="0"/>
            <a:t> </a:t>
          </a:r>
          <a:r>
            <a:rPr lang="ru-RU" dirty="0" err="1" smtClean="0"/>
            <a:t>әрекет</a:t>
          </a:r>
          <a:r>
            <a:rPr lang="ru-RU" dirty="0" smtClean="0"/>
            <a:t> </a:t>
          </a:r>
          <a:r>
            <a:rPr lang="ru-RU" dirty="0" err="1" smtClean="0"/>
            <a:t>ететін</a:t>
          </a:r>
          <a:r>
            <a:rPr lang="ru-RU" dirty="0" smtClean="0"/>
            <a:t>;</a:t>
          </a:r>
          <a:endParaRPr lang="ru-RU" dirty="0"/>
        </a:p>
      </dgm:t>
    </dgm:pt>
    <dgm:pt modelId="{1BB6F5CE-69C3-4C14-B05B-33E6B81596E5}" type="parTrans" cxnId="{8FC9ABD7-C05D-4BB2-95D1-1E0B0359EC69}">
      <dgm:prSet/>
      <dgm:spPr/>
      <dgm:t>
        <a:bodyPr/>
        <a:lstStyle/>
        <a:p>
          <a:endParaRPr lang="ru-RU"/>
        </a:p>
      </dgm:t>
    </dgm:pt>
    <dgm:pt modelId="{B3D5165D-DC17-4DEA-BD78-C61E99909C6A}" type="sibTrans" cxnId="{8FC9ABD7-C05D-4BB2-95D1-1E0B0359EC69}">
      <dgm:prSet/>
      <dgm:spPr/>
      <dgm:t>
        <a:bodyPr/>
        <a:lstStyle/>
        <a:p>
          <a:endParaRPr lang="ru-RU"/>
        </a:p>
      </dgm:t>
    </dgm:pt>
    <dgm:pt modelId="{06611A6D-60DB-4817-8DB4-DF64D06630E4}">
      <dgm:prSet/>
      <dgm:spPr/>
      <dgm:t>
        <a:bodyPr/>
        <a:lstStyle/>
        <a:p>
          <a:pPr rtl="0"/>
          <a:r>
            <a:rPr lang="ru-RU" dirty="0" smtClean="0"/>
            <a:t>* </a:t>
          </a:r>
          <a:r>
            <a:rPr lang="ru-RU" dirty="0" err="1" smtClean="0"/>
            <a:t>үшіншіден</a:t>
          </a:r>
          <a:r>
            <a:rPr lang="ru-RU" dirty="0" smtClean="0"/>
            <a:t>, </a:t>
          </a:r>
          <a:r>
            <a:rPr lang="ru-RU" dirty="0" err="1" smtClean="0"/>
            <a:t>бұл</a:t>
          </a:r>
          <a:r>
            <a:rPr lang="ru-RU" dirty="0" smtClean="0"/>
            <a:t> </a:t>
          </a:r>
          <a:r>
            <a:rPr lang="ru-RU" dirty="0" err="1" smtClean="0"/>
            <a:t>ішкі</a:t>
          </a:r>
          <a:r>
            <a:rPr lang="ru-RU" dirty="0" smtClean="0"/>
            <a:t> </a:t>
          </a:r>
          <a:r>
            <a:rPr lang="ru-RU" dirty="0" err="1" smtClean="0"/>
            <a:t>корпоративтік</a:t>
          </a:r>
          <a:r>
            <a:rPr lang="ru-RU" dirty="0" smtClean="0"/>
            <a:t> </a:t>
          </a:r>
          <a:r>
            <a:rPr lang="ru-RU" dirty="0" err="1" smtClean="0"/>
            <a:t>құжат</a:t>
          </a:r>
          <a:r>
            <a:rPr lang="ru-RU" dirty="0" smtClean="0"/>
            <a:t> </a:t>
          </a:r>
          <a:r>
            <a:rPr lang="ru-RU" dirty="0" err="1" smtClean="0"/>
            <a:t>және</a:t>
          </a:r>
          <a:r>
            <a:rPr lang="ru-RU" dirty="0" smtClean="0"/>
            <a:t> </a:t>
          </a:r>
          <a:r>
            <a:rPr lang="ru-RU" dirty="0" err="1" smtClean="0"/>
            <a:t>жаттықтырушының</a:t>
          </a:r>
          <a:r>
            <a:rPr lang="ru-RU" dirty="0" smtClean="0"/>
            <a:t> </a:t>
          </a:r>
          <a:r>
            <a:rPr lang="ru-RU" dirty="0" err="1" smtClean="0"/>
            <a:t>қызметін</a:t>
          </a:r>
          <a:r>
            <a:rPr lang="ru-RU" dirty="0" smtClean="0"/>
            <a:t> </a:t>
          </a:r>
          <a:r>
            <a:rPr lang="ru-RU" dirty="0" err="1" smtClean="0"/>
            <a:t>бағалау</a:t>
          </a:r>
          <a:r>
            <a:rPr lang="ru-RU" dirty="0" smtClean="0"/>
            <a:t> </a:t>
          </a:r>
          <a:r>
            <a:rPr lang="ru-RU" dirty="0" err="1" smtClean="0"/>
            <a:t>және</a:t>
          </a:r>
          <a:r>
            <a:rPr lang="ru-RU" dirty="0" smtClean="0"/>
            <a:t> </a:t>
          </a:r>
          <a:r>
            <a:rPr lang="ru-RU" dirty="0" err="1" smtClean="0"/>
            <a:t>бақылау</a:t>
          </a:r>
          <a:r>
            <a:rPr lang="ru-RU" dirty="0" smtClean="0"/>
            <a:t> </a:t>
          </a:r>
          <a:r>
            <a:rPr lang="ru-RU" dirty="0" err="1" smtClean="0"/>
            <a:t>құралы</a:t>
          </a:r>
          <a:endParaRPr lang="ru-RU" dirty="0"/>
        </a:p>
      </dgm:t>
    </dgm:pt>
    <dgm:pt modelId="{0E47A36F-BC45-4A05-989A-F88AECC6115D}" type="parTrans" cxnId="{025CB2E3-36B3-40A9-9DD4-FFE7FE8B4B9A}">
      <dgm:prSet/>
      <dgm:spPr/>
      <dgm:t>
        <a:bodyPr/>
        <a:lstStyle/>
        <a:p>
          <a:endParaRPr lang="ru-RU"/>
        </a:p>
      </dgm:t>
    </dgm:pt>
    <dgm:pt modelId="{59127650-ECDE-4322-AA73-F859E3BBD5C8}" type="sibTrans" cxnId="{025CB2E3-36B3-40A9-9DD4-FFE7FE8B4B9A}">
      <dgm:prSet/>
      <dgm:spPr/>
      <dgm:t>
        <a:bodyPr/>
        <a:lstStyle/>
        <a:p>
          <a:endParaRPr lang="ru-RU"/>
        </a:p>
      </dgm:t>
    </dgm:pt>
    <dgm:pt modelId="{9467D4FE-5EC5-4F7F-B4C9-E922CB07C8B2}" type="pres">
      <dgm:prSet presAssocID="{C7598BB6-0450-4078-A770-6EBC39FA7F76}" presName="Name0" presStyleCnt="0">
        <dgm:presLayoutVars>
          <dgm:dir/>
          <dgm:resizeHandles val="exact"/>
        </dgm:presLayoutVars>
      </dgm:prSet>
      <dgm:spPr/>
      <dgm:t>
        <a:bodyPr/>
        <a:lstStyle/>
        <a:p>
          <a:endParaRPr lang="ru-RU"/>
        </a:p>
      </dgm:t>
    </dgm:pt>
    <dgm:pt modelId="{86E45755-F0A5-4CBF-8BC8-FA1FFE49D1DF}" type="pres">
      <dgm:prSet presAssocID="{C7598BB6-0450-4078-A770-6EBC39FA7F76}" presName="arrow" presStyleLbl="bgShp" presStyleIdx="0" presStyleCnt="1"/>
      <dgm:spPr/>
    </dgm:pt>
    <dgm:pt modelId="{71D77D98-5407-48E8-B9A6-B9737A41F0C6}" type="pres">
      <dgm:prSet presAssocID="{C7598BB6-0450-4078-A770-6EBC39FA7F76}" presName="points" presStyleCnt="0"/>
      <dgm:spPr/>
    </dgm:pt>
    <dgm:pt modelId="{04E4929E-D588-4FDB-87E9-EDA080C48988}" type="pres">
      <dgm:prSet presAssocID="{C2EE7BCE-F49B-4E22-AD7A-62500FFDD253}" presName="compositeA" presStyleCnt="0"/>
      <dgm:spPr/>
    </dgm:pt>
    <dgm:pt modelId="{0B040663-A9B2-4D48-8631-8ADD3AF0663A}" type="pres">
      <dgm:prSet presAssocID="{C2EE7BCE-F49B-4E22-AD7A-62500FFDD253}" presName="textA" presStyleLbl="revTx" presStyleIdx="0" presStyleCnt="3" custScaleX="162108">
        <dgm:presLayoutVars>
          <dgm:bulletEnabled val="1"/>
        </dgm:presLayoutVars>
      </dgm:prSet>
      <dgm:spPr/>
      <dgm:t>
        <a:bodyPr/>
        <a:lstStyle/>
        <a:p>
          <a:endParaRPr lang="ru-RU"/>
        </a:p>
      </dgm:t>
    </dgm:pt>
    <dgm:pt modelId="{C2E4944B-D0BA-4F56-96CE-2DA1BE42FF13}" type="pres">
      <dgm:prSet presAssocID="{C2EE7BCE-F49B-4E22-AD7A-62500FFDD253}" presName="circleA" presStyleLbl="node1" presStyleIdx="0" presStyleCnt="3"/>
      <dgm:spPr/>
    </dgm:pt>
    <dgm:pt modelId="{808D311B-C5A3-4842-A7CC-03238DABC0BB}" type="pres">
      <dgm:prSet presAssocID="{C2EE7BCE-F49B-4E22-AD7A-62500FFDD253}" presName="spaceA" presStyleCnt="0"/>
      <dgm:spPr/>
    </dgm:pt>
    <dgm:pt modelId="{B2F190FF-A90D-4F0C-8DD5-E08FA182EEB2}" type="pres">
      <dgm:prSet presAssocID="{36AF6E2A-557B-4DB7-81CE-BFB4C938DFF5}" presName="space" presStyleCnt="0"/>
      <dgm:spPr/>
    </dgm:pt>
    <dgm:pt modelId="{233F0CDC-493D-4189-A0B2-C4E93CCDAA54}" type="pres">
      <dgm:prSet presAssocID="{C40F08DE-9357-45EC-9EF4-3FE7530787ED}" presName="compositeB" presStyleCnt="0"/>
      <dgm:spPr/>
    </dgm:pt>
    <dgm:pt modelId="{7F7EB9B5-B80A-48BC-A5DF-7C5DE717F721}" type="pres">
      <dgm:prSet presAssocID="{C40F08DE-9357-45EC-9EF4-3FE7530787ED}" presName="textB" presStyleLbl="revTx" presStyleIdx="1" presStyleCnt="3" custScaleX="116291">
        <dgm:presLayoutVars>
          <dgm:bulletEnabled val="1"/>
        </dgm:presLayoutVars>
      </dgm:prSet>
      <dgm:spPr/>
      <dgm:t>
        <a:bodyPr/>
        <a:lstStyle/>
        <a:p>
          <a:endParaRPr lang="ru-RU"/>
        </a:p>
      </dgm:t>
    </dgm:pt>
    <dgm:pt modelId="{7FD38B22-EAAB-4E58-B9D1-9B6E183FEB17}" type="pres">
      <dgm:prSet presAssocID="{C40F08DE-9357-45EC-9EF4-3FE7530787ED}" presName="circleB" presStyleLbl="node1" presStyleIdx="1" presStyleCnt="3"/>
      <dgm:spPr/>
    </dgm:pt>
    <dgm:pt modelId="{81832D95-2779-42BB-A23B-9886E24A3A05}" type="pres">
      <dgm:prSet presAssocID="{C40F08DE-9357-45EC-9EF4-3FE7530787ED}" presName="spaceB" presStyleCnt="0"/>
      <dgm:spPr/>
    </dgm:pt>
    <dgm:pt modelId="{9FDCD8D7-FA46-4243-BF86-D6AE70CB32E1}" type="pres">
      <dgm:prSet presAssocID="{B3D5165D-DC17-4DEA-BD78-C61E99909C6A}" presName="space" presStyleCnt="0"/>
      <dgm:spPr/>
    </dgm:pt>
    <dgm:pt modelId="{08645472-C068-49D9-978D-AC38F54376A7}" type="pres">
      <dgm:prSet presAssocID="{06611A6D-60DB-4817-8DB4-DF64D06630E4}" presName="compositeA" presStyleCnt="0"/>
      <dgm:spPr/>
    </dgm:pt>
    <dgm:pt modelId="{85910DF1-7E5E-47FB-98FA-73AA9EF3BB19}" type="pres">
      <dgm:prSet presAssocID="{06611A6D-60DB-4817-8DB4-DF64D06630E4}" presName="textA" presStyleLbl="revTx" presStyleIdx="2" presStyleCnt="3">
        <dgm:presLayoutVars>
          <dgm:bulletEnabled val="1"/>
        </dgm:presLayoutVars>
      </dgm:prSet>
      <dgm:spPr/>
      <dgm:t>
        <a:bodyPr/>
        <a:lstStyle/>
        <a:p>
          <a:endParaRPr lang="ru-RU"/>
        </a:p>
      </dgm:t>
    </dgm:pt>
    <dgm:pt modelId="{A5D1843B-DE71-4441-8328-F65E8F794454}" type="pres">
      <dgm:prSet presAssocID="{06611A6D-60DB-4817-8DB4-DF64D06630E4}" presName="circleA" presStyleLbl="node1" presStyleIdx="2" presStyleCnt="3"/>
      <dgm:spPr/>
    </dgm:pt>
    <dgm:pt modelId="{DD3EA018-F3E8-4BCF-9F3F-31642FB7A850}" type="pres">
      <dgm:prSet presAssocID="{06611A6D-60DB-4817-8DB4-DF64D06630E4}" presName="spaceA" presStyleCnt="0"/>
      <dgm:spPr/>
    </dgm:pt>
  </dgm:ptLst>
  <dgm:cxnLst>
    <dgm:cxn modelId="{025CB2E3-36B3-40A9-9DD4-FFE7FE8B4B9A}" srcId="{C7598BB6-0450-4078-A770-6EBC39FA7F76}" destId="{06611A6D-60DB-4817-8DB4-DF64D06630E4}" srcOrd="2" destOrd="0" parTransId="{0E47A36F-BC45-4A05-989A-F88AECC6115D}" sibTransId="{59127650-ECDE-4322-AA73-F859E3BBD5C8}"/>
    <dgm:cxn modelId="{791C44E4-70EB-4A9B-A7BB-382B92B97FFF}" type="presOf" srcId="{C7598BB6-0450-4078-A770-6EBC39FA7F76}" destId="{9467D4FE-5EC5-4F7F-B4C9-E922CB07C8B2}" srcOrd="0" destOrd="0" presId="urn:microsoft.com/office/officeart/2005/8/layout/hProcess11"/>
    <dgm:cxn modelId="{E5D7F117-C2EA-43FC-AA44-288DC1A1BB4E}" srcId="{C7598BB6-0450-4078-A770-6EBC39FA7F76}" destId="{C2EE7BCE-F49B-4E22-AD7A-62500FFDD253}" srcOrd="0" destOrd="0" parTransId="{E1007901-4A8B-4D92-8A29-5A7283242054}" sibTransId="{36AF6E2A-557B-4DB7-81CE-BFB4C938DFF5}"/>
    <dgm:cxn modelId="{8FC9ABD7-C05D-4BB2-95D1-1E0B0359EC69}" srcId="{C7598BB6-0450-4078-A770-6EBC39FA7F76}" destId="{C40F08DE-9357-45EC-9EF4-3FE7530787ED}" srcOrd="1" destOrd="0" parTransId="{1BB6F5CE-69C3-4C14-B05B-33E6B81596E5}" sibTransId="{B3D5165D-DC17-4DEA-BD78-C61E99909C6A}"/>
    <dgm:cxn modelId="{6BB7CF87-E295-4D85-8F9E-97EB2A691C0C}" type="presOf" srcId="{C40F08DE-9357-45EC-9EF4-3FE7530787ED}" destId="{7F7EB9B5-B80A-48BC-A5DF-7C5DE717F721}" srcOrd="0" destOrd="0" presId="urn:microsoft.com/office/officeart/2005/8/layout/hProcess11"/>
    <dgm:cxn modelId="{0DC9A2EE-C303-4021-9AD1-A7019E9181F7}" type="presOf" srcId="{06611A6D-60DB-4817-8DB4-DF64D06630E4}" destId="{85910DF1-7E5E-47FB-98FA-73AA9EF3BB19}" srcOrd="0" destOrd="0" presId="urn:microsoft.com/office/officeart/2005/8/layout/hProcess11"/>
    <dgm:cxn modelId="{A45AF9AE-E0C1-4307-B9BA-18C8C9FABA51}" type="presOf" srcId="{C2EE7BCE-F49B-4E22-AD7A-62500FFDD253}" destId="{0B040663-A9B2-4D48-8631-8ADD3AF0663A}" srcOrd="0" destOrd="0" presId="urn:microsoft.com/office/officeart/2005/8/layout/hProcess11"/>
    <dgm:cxn modelId="{797183BA-591D-413D-850E-006E5DF58005}" type="presParOf" srcId="{9467D4FE-5EC5-4F7F-B4C9-E922CB07C8B2}" destId="{86E45755-F0A5-4CBF-8BC8-FA1FFE49D1DF}" srcOrd="0" destOrd="0" presId="urn:microsoft.com/office/officeart/2005/8/layout/hProcess11"/>
    <dgm:cxn modelId="{A01254E1-A784-422D-8207-051376CF46C4}" type="presParOf" srcId="{9467D4FE-5EC5-4F7F-B4C9-E922CB07C8B2}" destId="{71D77D98-5407-48E8-B9A6-B9737A41F0C6}" srcOrd="1" destOrd="0" presId="urn:microsoft.com/office/officeart/2005/8/layout/hProcess11"/>
    <dgm:cxn modelId="{F107C6E3-FECF-41D0-8DCC-1FDD5149910A}" type="presParOf" srcId="{71D77D98-5407-48E8-B9A6-B9737A41F0C6}" destId="{04E4929E-D588-4FDB-87E9-EDA080C48988}" srcOrd="0" destOrd="0" presId="urn:microsoft.com/office/officeart/2005/8/layout/hProcess11"/>
    <dgm:cxn modelId="{262E59E5-D99B-42ED-BAFD-C142AE589156}" type="presParOf" srcId="{04E4929E-D588-4FDB-87E9-EDA080C48988}" destId="{0B040663-A9B2-4D48-8631-8ADD3AF0663A}" srcOrd="0" destOrd="0" presId="urn:microsoft.com/office/officeart/2005/8/layout/hProcess11"/>
    <dgm:cxn modelId="{E0A6B41A-81DA-4E58-841E-E2099C4D04CE}" type="presParOf" srcId="{04E4929E-D588-4FDB-87E9-EDA080C48988}" destId="{C2E4944B-D0BA-4F56-96CE-2DA1BE42FF13}" srcOrd="1" destOrd="0" presId="urn:microsoft.com/office/officeart/2005/8/layout/hProcess11"/>
    <dgm:cxn modelId="{A594019D-7FCA-44A5-AF3A-10CAC16E13F3}" type="presParOf" srcId="{04E4929E-D588-4FDB-87E9-EDA080C48988}" destId="{808D311B-C5A3-4842-A7CC-03238DABC0BB}" srcOrd="2" destOrd="0" presId="urn:microsoft.com/office/officeart/2005/8/layout/hProcess11"/>
    <dgm:cxn modelId="{24113E78-1262-4892-8502-5B7486016E64}" type="presParOf" srcId="{71D77D98-5407-48E8-B9A6-B9737A41F0C6}" destId="{B2F190FF-A90D-4F0C-8DD5-E08FA182EEB2}" srcOrd="1" destOrd="0" presId="urn:microsoft.com/office/officeart/2005/8/layout/hProcess11"/>
    <dgm:cxn modelId="{484B888E-43B5-415C-9978-3EB25EA1BC4D}" type="presParOf" srcId="{71D77D98-5407-48E8-B9A6-B9737A41F0C6}" destId="{233F0CDC-493D-4189-A0B2-C4E93CCDAA54}" srcOrd="2" destOrd="0" presId="urn:microsoft.com/office/officeart/2005/8/layout/hProcess11"/>
    <dgm:cxn modelId="{C4B47DA0-B641-47CE-8C9C-9AAE94115405}" type="presParOf" srcId="{233F0CDC-493D-4189-A0B2-C4E93CCDAA54}" destId="{7F7EB9B5-B80A-48BC-A5DF-7C5DE717F721}" srcOrd="0" destOrd="0" presId="urn:microsoft.com/office/officeart/2005/8/layout/hProcess11"/>
    <dgm:cxn modelId="{90F28BA9-8630-4A5E-BFDE-E02C63722BEB}" type="presParOf" srcId="{233F0CDC-493D-4189-A0B2-C4E93CCDAA54}" destId="{7FD38B22-EAAB-4E58-B9D1-9B6E183FEB17}" srcOrd="1" destOrd="0" presId="urn:microsoft.com/office/officeart/2005/8/layout/hProcess11"/>
    <dgm:cxn modelId="{6A5046BA-11E7-4FD2-9B56-9BE8E305CBB8}" type="presParOf" srcId="{233F0CDC-493D-4189-A0B2-C4E93CCDAA54}" destId="{81832D95-2779-42BB-A23B-9886E24A3A05}" srcOrd="2" destOrd="0" presId="urn:microsoft.com/office/officeart/2005/8/layout/hProcess11"/>
    <dgm:cxn modelId="{DCFED7F0-E63D-4359-939D-BFF25ADD005A}" type="presParOf" srcId="{71D77D98-5407-48E8-B9A6-B9737A41F0C6}" destId="{9FDCD8D7-FA46-4243-BF86-D6AE70CB32E1}" srcOrd="3" destOrd="0" presId="urn:microsoft.com/office/officeart/2005/8/layout/hProcess11"/>
    <dgm:cxn modelId="{1799B3DC-91C0-4D3C-9EB2-DE9E4AAC0B13}" type="presParOf" srcId="{71D77D98-5407-48E8-B9A6-B9737A41F0C6}" destId="{08645472-C068-49D9-978D-AC38F54376A7}" srcOrd="4" destOrd="0" presId="urn:microsoft.com/office/officeart/2005/8/layout/hProcess11"/>
    <dgm:cxn modelId="{54568FAB-27FE-47D1-A09A-CC58F1D90C96}" type="presParOf" srcId="{08645472-C068-49D9-978D-AC38F54376A7}" destId="{85910DF1-7E5E-47FB-98FA-73AA9EF3BB19}" srcOrd="0" destOrd="0" presId="urn:microsoft.com/office/officeart/2005/8/layout/hProcess11"/>
    <dgm:cxn modelId="{7D422D0A-4FB4-486B-9B42-D925ECBF36AE}" type="presParOf" srcId="{08645472-C068-49D9-978D-AC38F54376A7}" destId="{A5D1843B-DE71-4441-8328-F65E8F794454}" srcOrd="1" destOrd="0" presId="urn:microsoft.com/office/officeart/2005/8/layout/hProcess11"/>
    <dgm:cxn modelId="{CF4FC5C1-66AA-4531-90E6-8EC92DD8AC14}" type="presParOf" srcId="{08645472-C068-49D9-978D-AC38F54376A7}" destId="{DD3EA018-F3E8-4BCF-9F3F-31642FB7A850}"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920FC90-8E29-4381-BE34-2BA8B95D213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214B0024-8A13-42BD-AB5A-2CAB6BDED6D3}">
      <dgm:prSet/>
      <dgm:spPr/>
      <dgm:t>
        <a:bodyPr/>
        <a:lstStyle/>
        <a:p>
          <a:pPr rtl="0"/>
          <a:r>
            <a:rPr lang="ru-RU" dirty="0" smtClean="0"/>
            <a:t>"Тренаж" </a:t>
          </a:r>
          <a:r>
            <a:rPr lang="ru-RU" dirty="0" err="1" smtClean="0"/>
            <a:t>нөмірі</a:t>
          </a:r>
          <a:r>
            <a:rPr lang="ru-RU" dirty="0" smtClean="0"/>
            <a:t> </a:t>
          </a:r>
          <a:r>
            <a:rPr lang="ru-RU" dirty="0" err="1" smtClean="0"/>
            <a:t>сабаққа</a:t>
          </a:r>
          <a:r>
            <a:rPr lang="ru-RU" dirty="0" smtClean="0"/>
            <a:t> </a:t>
          </a:r>
          <a:r>
            <a:rPr lang="ru-RU" dirty="0" err="1" smtClean="0"/>
            <a:t>қатысушылардың</a:t>
          </a:r>
          <a:r>
            <a:rPr lang="ru-RU" dirty="0" smtClean="0"/>
            <a:t> </a:t>
          </a:r>
          <a:r>
            <a:rPr lang="ru-RU" dirty="0" err="1" smtClean="0"/>
            <a:t>мінез-құлық</a:t>
          </a:r>
          <a:r>
            <a:rPr lang="ru-RU" dirty="0" smtClean="0"/>
            <a:t>, </a:t>
          </a:r>
          <a:r>
            <a:rPr lang="ru-RU" dirty="0" err="1" smtClean="0"/>
            <a:t>дағдылар</a:t>
          </a:r>
          <a:r>
            <a:rPr lang="ru-RU" dirty="0" smtClean="0"/>
            <a:t>, </a:t>
          </a:r>
          <a:r>
            <a:rPr lang="ru-RU" dirty="0" err="1" smtClean="0"/>
            <a:t>схемалар</a:t>
          </a:r>
          <a:r>
            <a:rPr lang="ru-RU" dirty="0" smtClean="0"/>
            <a:t>, </a:t>
          </a:r>
          <a:r>
            <a:rPr lang="ru-RU" dirty="0" err="1" smtClean="0"/>
            <a:t>модельдерді</a:t>
          </a:r>
          <a:r>
            <a:rPr lang="ru-RU" dirty="0" smtClean="0"/>
            <a:t> </a:t>
          </a:r>
          <a:r>
            <a:rPr lang="ru-RU" dirty="0" err="1" smtClean="0"/>
            <a:t>әзірлеу</a:t>
          </a:r>
          <a:r>
            <a:rPr lang="ru-RU" dirty="0" smtClean="0"/>
            <a:t> </a:t>
          </a:r>
          <a:r>
            <a:rPr lang="ru-RU" dirty="0" err="1" smtClean="0"/>
            <a:t>және</a:t>
          </a:r>
          <a:r>
            <a:rPr lang="ru-RU" dirty="0" smtClean="0"/>
            <a:t> </a:t>
          </a:r>
          <a:r>
            <a:rPr lang="ru-RU" dirty="0" err="1" smtClean="0"/>
            <a:t>бекітуді</a:t>
          </a:r>
          <a:r>
            <a:rPr lang="ru-RU" dirty="0" smtClean="0"/>
            <a:t> </a:t>
          </a:r>
          <a:r>
            <a:rPr lang="ru-RU" dirty="0" err="1" smtClean="0"/>
            <a:t>көздейді</a:t>
          </a:r>
          <a:r>
            <a:rPr lang="ru-RU" dirty="0" smtClean="0"/>
            <a:t>. </a:t>
          </a:r>
          <a:r>
            <a:rPr lang="ru-RU" dirty="0" err="1" smtClean="0"/>
            <a:t>Нөмірді</a:t>
          </a:r>
          <a:r>
            <a:rPr lang="ru-RU" dirty="0" smtClean="0"/>
            <a:t> </a:t>
          </a:r>
          <a:r>
            <a:rPr lang="ru-RU" dirty="0" err="1" smtClean="0"/>
            <a:t>іске</a:t>
          </a:r>
          <a:r>
            <a:rPr lang="ru-RU" dirty="0" smtClean="0"/>
            <a:t> </a:t>
          </a:r>
          <a:r>
            <a:rPr lang="ru-RU" dirty="0" err="1" smtClean="0"/>
            <a:t>асырудың</a:t>
          </a:r>
          <a:r>
            <a:rPr lang="ru-RU" dirty="0" smtClean="0"/>
            <a:t> </a:t>
          </a:r>
          <a:r>
            <a:rPr lang="ru-RU" dirty="0" err="1" smtClean="0"/>
            <a:t>негізгі</a:t>
          </a:r>
          <a:r>
            <a:rPr lang="ru-RU" dirty="0" smtClean="0"/>
            <a:t> </a:t>
          </a:r>
          <a:r>
            <a:rPr lang="ru-RU" dirty="0" err="1" smtClean="0"/>
            <a:t>түрі</a:t>
          </a:r>
          <a:r>
            <a:rPr lang="ru-RU" dirty="0" smtClean="0"/>
            <a:t> – </a:t>
          </a:r>
          <a:r>
            <a:rPr lang="ru-RU" dirty="0" err="1" smtClean="0"/>
            <a:t>қатысушылардың</a:t>
          </a:r>
          <a:r>
            <a:rPr lang="ru-RU" dirty="0" smtClean="0"/>
            <a:t> </a:t>
          </a:r>
          <a:r>
            <a:rPr lang="ru-RU" dirty="0" err="1" smtClean="0"/>
            <a:t>мінез-құлықтық</a:t>
          </a:r>
          <a:r>
            <a:rPr lang="ru-RU" dirty="0" smtClean="0"/>
            <a:t> </a:t>
          </a:r>
          <a:r>
            <a:rPr lang="ru-RU" dirty="0" err="1" smtClean="0"/>
            <a:t>паттерналарды</a:t>
          </a:r>
          <a:r>
            <a:rPr lang="ru-RU" dirty="0" smtClean="0"/>
            <a:t> </a:t>
          </a:r>
          <a:r>
            <a:rPr lang="ru-RU" dirty="0" err="1" smtClean="0"/>
            <a:t>жүзеге</a:t>
          </a:r>
          <a:r>
            <a:rPr lang="ru-RU" dirty="0" smtClean="0"/>
            <a:t> </a:t>
          </a:r>
          <a:r>
            <a:rPr lang="ru-RU" dirty="0" err="1" smtClean="0"/>
            <a:t>асыруда</a:t>
          </a:r>
          <a:r>
            <a:rPr lang="ru-RU" dirty="0" smtClean="0"/>
            <a:t> </a:t>
          </a:r>
          <a:r>
            <a:rPr lang="ru-RU" dirty="0" err="1" smtClean="0"/>
            <a:t>бір</a:t>
          </a:r>
          <a:r>
            <a:rPr lang="ru-RU" dirty="0" smtClean="0"/>
            <a:t> </a:t>
          </a:r>
          <a:r>
            <a:rPr lang="ru-RU" dirty="0" err="1" smtClean="0"/>
            <a:t>жолғы</a:t>
          </a:r>
          <a:r>
            <a:rPr lang="ru-RU" dirty="0" smtClean="0"/>
            <a:t> </a:t>
          </a:r>
          <a:r>
            <a:rPr lang="ru-RU" dirty="0" err="1" smtClean="0"/>
            <a:t>немесе</a:t>
          </a:r>
          <a:r>
            <a:rPr lang="ru-RU" dirty="0" smtClean="0"/>
            <a:t> </a:t>
          </a:r>
          <a:r>
            <a:rPr lang="ru-RU" dirty="0" err="1" smtClean="0"/>
            <a:t>бірнеше</a:t>
          </a:r>
          <a:r>
            <a:rPr lang="ru-RU" dirty="0" smtClean="0"/>
            <a:t> </a:t>
          </a:r>
          <a:r>
            <a:rPr lang="ru-RU" dirty="0" err="1" smtClean="0"/>
            <a:t>рет</a:t>
          </a:r>
          <a:r>
            <a:rPr lang="ru-RU" dirty="0" smtClean="0"/>
            <a:t> </a:t>
          </a:r>
          <a:r>
            <a:rPr lang="ru-RU" dirty="0" err="1" smtClean="0"/>
            <a:t>жаттықтыру</a:t>
          </a:r>
          <a:r>
            <a:rPr lang="ru-RU" dirty="0" smtClean="0"/>
            <a:t>.</a:t>
          </a:r>
          <a:endParaRPr lang="ru-RU" dirty="0"/>
        </a:p>
      </dgm:t>
    </dgm:pt>
    <dgm:pt modelId="{50269B74-F0CD-4DEF-9B01-5003B6FEBFA7}" type="parTrans" cxnId="{438BA16B-DF29-48CF-9EC9-86D8598FCD39}">
      <dgm:prSet/>
      <dgm:spPr/>
      <dgm:t>
        <a:bodyPr/>
        <a:lstStyle/>
        <a:p>
          <a:endParaRPr lang="ru-RU"/>
        </a:p>
      </dgm:t>
    </dgm:pt>
    <dgm:pt modelId="{8F6A1CE3-2432-46E7-A0C4-C756FE688C8B}" type="sibTrans" cxnId="{438BA16B-DF29-48CF-9EC9-86D8598FCD39}">
      <dgm:prSet/>
      <dgm:spPr/>
      <dgm:t>
        <a:bodyPr/>
        <a:lstStyle/>
        <a:p>
          <a:endParaRPr lang="ru-RU"/>
        </a:p>
      </dgm:t>
    </dgm:pt>
    <dgm:pt modelId="{FBD0AE49-ADB1-4A6A-BCC8-D587AD94D3F3}">
      <dgm:prSet/>
      <dgm:spPr/>
      <dgm:t>
        <a:bodyPr/>
        <a:lstStyle/>
        <a:p>
          <a:pPr rtl="0"/>
          <a:r>
            <a:rPr lang="ru-RU" smtClean="0"/>
            <a:t>"Синтез" нөмірі жеке тұлғаның жаңа тәжірибесінің жекелеген бөліктерін жалпылауға, біріктіруге, қатысушылардың игерілген білімі мен қалыптасқан дағдыларын олардың жиынтығында күрделі міндеттерді шешу кезінде жүзеге асыруына, кейін өткен және өзін-өзі бақылау деңгейін кері байланыс арқылы оқыту мақсатына қол жеткізу деңгейіне бағытталады.</a:t>
          </a:r>
          <a:endParaRPr lang="ru-RU"/>
        </a:p>
      </dgm:t>
    </dgm:pt>
    <dgm:pt modelId="{3227B8F2-6498-4A8A-8D45-5BEB7672A444}" type="parTrans" cxnId="{7C0B90CB-C7A4-408C-B520-A1A11D22CC0F}">
      <dgm:prSet/>
      <dgm:spPr/>
      <dgm:t>
        <a:bodyPr/>
        <a:lstStyle/>
        <a:p>
          <a:endParaRPr lang="ru-RU"/>
        </a:p>
      </dgm:t>
    </dgm:pt>
    <dgm:pt modelId="{73D9B67C-A987-40B2-B77E-A350803BA02D}" type="sibTrans" cxnId="{7C0B90CB-C7A4-408C-B520-A1A11D22CC0F}">
      <dgm:prSet/>
      <dgm:spPr/>
      <dgm:t>
        <a:bodyPr/>
        <a:lstStyle/>
        <a:p>
          <a:endParaRPr lang="ru-RU"/>
        </a:p>
      </dgm:t>
    </dgm:pt>
    <dgm:pt modelId="{9E62EBEC-8290-4BDE-AE7B-689BC49E9567}" type="pres">
      <dgm:prSet presAssocID="{2920FC90-8E29-4381-BE34-2BA8B95D2133}" presName="linear" presStyleCnt="0">
        <dgm:presLayoutVars>
          <dgm:animLvl val="lvl"/>
          <dgm:resizeHandles val="exact"/>
        </dgm:presLayoutVars>
      </dgm:prSet>
      <dgm:spPr/>
      <dgm:t>
        <a:bodyPr/>
        <a:lstStyle/>
        <a:p>
          <a:endParaRPr lang="ru-RU"/>
        </a:p>
      </dgm:t>
    </dgm:pt>
    <dgm:pt modelId="{E186A616-F7C3-44B1-93C7-07D50E6F5D2C}" type="pres">
      <dgm:prSet presAssocID="{214B0024-8A13-42BD-AB5A-2CAB6BDED6D3}" presName="parentText" presStyleLbl="node1" presStyleIdx="0" presStyleCnt="2">
        <dgm:presLayoutVars>
          <dgm:chMax val="0"/>
          <dgm:bulletEnabled val="1"/>
        </dgm:presLayoutVars>
      </dgm:prSet>
      <dgm:spPr/>
      <dgm:t>
        <a:bodyPr/>
        <a:lstStyle/>
        <a:p>
          <a:endParaRPr lang="ru-RU"/>
        </a:p>
      </dgm:t>
    </dgm:pt>
    <dgm:pt modelId="{AC84C3C4-7BAD-4F92-8910-2049499A5421}" type="pres">
      <dgm:prSet presAssocID="{8F6A1CE3-2432-46E7-A0C4-C756FE688C8B}" presName="spacer" presStyleCnt="0"/>
      <dgm:spPr/>
    </dgm:pt>
    <dgm:pt modelId="{679A7A46-6F08-4E70-8C3E-7EC071196BD6}" type="pres">
      <dgm:prSet presAssocID="{FBD0AE49-ADB1-4A6A-BCC8-D587AD94D3F3}" presName="parentText" presStyleLbl="node1" presStyleIdx="1" presStyleCnt="2">
        <dgm:presLayoutVars>
          <dgm:chMax val="0"/>
          <dgm:bulletEnabled val="1"/>
        </dgm:presLayoutVars>
      </dgm:prSet>
      <dgm:spPr/>
      <dgm:t>
        <a:bodyPr/>
        <a:lstStyle/>
        <a:p>
          <a:endParaRPr lang="ru-RU"/>
        </a:p>
      </dgm:t>
    </dgm:pt>
  </dgm:ptLst>
  <dgm:cxnLst>
    <dgm:cxn modelId="{7C0B90CB-C7A4-408C-B520-A1A11D22CC0F}" srcId="{2920FC90-8E29-4381-BE34-2BA8B95D2133}" destId="{FBD0AE49-ADB1-4A6A-BCC8-D587AD94D3F3}" srcOrd="1" destOrd="0" parTransId="{3227B8F2-6498-4A8A-8D45-5BEB7672A444}" sibTransId="{73D9B67C-A987-40B2-B77E-A350803BA02D}"/>
    <dgm:cxn modelId="{5F7D5FCF-7873-438A-990A-46AA049A23D0}" type="presOf" srcId="{2920FC90-8E29-4381-BE34-2BA8B95D2133}" destId="{9E62EBEC-8290-4BDE-AE7B-689BC49E9567}" srcOrd="0" destOrd="0" presId="urn:microsoft.com/office/officeart/2005/8/layout/vList2"/>
    <dgm:cxn modelId="{438BA16B-DF29-48CF-9EC9-86D8598FCD39}" srcId="{2920FC90-8E29-4381-BE34-2BA8B95D2133}" destId="{214B0024-8A13-42BD-AB5A-2CAB6BDED6D3}" srcOrd="0" destOrd="0" parTransId="{50269B74-F0CD-4DEF-9B01-5003B6FEBFA7}" sibTransId="{8F6A1CE3-2432-46E7-A0C4-C756FE688C8B}"/>
    <dgm:cxn modelId="{F1450B41-D611-4C1B-B0F8-45A834BE3E9F}" type="presOf" srcId="{FBD0AE49-ADB1-4A6A-BCC8-D587AD94D3F3}" destId="{679A7A46-6F08-4E70-8C3E-7EC071196BD6}" srcOrd="0" destOrd="0" presId="urn:microsoft.com/office/officeart/2005/8/layout/vList2"/>
    <dgm:cxn modelId="{0E623352-70AB-4331-9666-AF4CEE9ECB11}" type="presOf" srcId="{214B0024-8A13-42BD-AB5A-2CAB6BDED6D3}" destId="{E186A616-F7C3-44B1-93C7-07D50E6F5D2C}" srcOrd="0" destOrd="0" presId="urn:microsoft.com/office/officeart/2005/8/layout/vList2"/>
    <dgm:cxn modelId="{A8DD56A8-E009-469B-A572-58491402AE7B}" type="presParOf" srcId="{9E62EBEC-8290-4BDE-AE7B-689BC49E9567}" destId="{E186A616-F7C3-44B1-93C7-07D50E6F5D2C}" srcOrd="0" destOrd="0" presId="urn:microsoft.com/office/officeart/2005/8/layout/vList2"/>
    <dgm:cxn modelId="{92134980-2431-4BDD-99AE-EA782171E6AD}" type="presParOf" srcId="{9E62EBEC-8290-4BDE-AE7B-689BC49E9567}" destId="{AC84C3C4-7BAD-4F92-8910-2049499A5421}" srcOrd="1" destOrd="0" presId="urn:microsoft.com/office/officeart/2005/8/layout/vList2"/>
    <dgm:cxn modelId="{2F01C714-186A-4B49-A991-F537B6198358}" type="presParOf" srcId="{9E62EBEC-8290-4BDE-AE7B-689BC49E9567}" destId="{679A7A46-6F08-4E70-8C3E-7EC071196BD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A4F931C-C659-4F8F-8DF4-AE110E53FBE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ru-RU"/>
        </a:p>
      </dgm:t>
    </dgm:pt>
    <dgm:pt modelId="{78032CAC-F902-4642-8183-A3A0A88AAFB4}">
      <dgm:prSet/>
      <dgm:spPr/>
      <dgm:t>
        <a:bodyPr/>
        <a:lstStyle/>
        <a:p>
          <a:pPr rtl="0"/>
          <a:r>
            <a:rPr lang="ru-RU" smtClean="0"/>
            <a:t>"Тұлғалық психокоррекция" нөмірі өзіндік сананың өзгеруіне, өзін-өзі бағалауға, құнды бағдарларға, жеке тұлғаның уәждемесіне, қатысушылардың жеке мәселелерін шешуге бағытталады. Нөмірді жүзеге асыру әрбір қатысушының өз тұлғасының негізгі феноменіне қатысты рефлексия жүзеге асыруын (мотивация, құнды бағдарлар, өзін - өзі бағалау және т. б.), осы ұстанымдар бойынша кері байланыс алуды, аут-және интраценк пен Т. Б. сәйкессіздікті ұғындыруды көздейді.</a:t>
          </a:r>
          <a:endParaRPr lang="ru-RU"/>
        </a:p>
      </dgm:t>
    </dgm:pt>
    <dgm:pt modelId="{DE8F4B6F-5680-472C-A358-E820EB17E1C6}" type="parTrans" cxnId="{BC00DC22-E88A-457F-BF1D-C45C02C3EA2D}">
      <dgm:prSet/>
      <dgm:spPr/>
      <dgm:t>
        <a:bodyPr/>
        <a:lstStyle/>
        <a:p>
          <a:endParaRPr lang="ru-RU"/>
        </a:p>
      </dgm:t>
    </dgm:pt>
    <dgm:pt modelId="{B52CA023-41F2-4641-8515-A7EAC9F4D781}" type="sibTrans" cxnId="{BC00DC22-E88A-457F-BF1D-C45C02C3EA2D}">
      <dgm:prSet/>
      <dgm:spPr/>
      <dgm:t>
        <a:bodyPr/>
        <a:lstStyle/>
        <a:p>
          <a:endParaRPr lang="ru-RU"/>
        </a:p>
      </dgm:t>
    </dgm:pt>
    <dgm:pt modelId="{F98F14E3-F806-4090-8B90-4D4BC7F9F401}">
      <dgm:prSet/>
      <dgm:spPr/>
      <dgm:t>
        <a:bodyPr/>
        <a:lstStyle/>
        <a:p>
          <a:pPr rtl="0"/>
          <a:r>
            <a:rPr lang="ru-RU" smtClean="0"/>
            <a:t>"Психодинамика" нөмірі тренингтік топтың даму процестерін оңтайландыруға, психологиялық атмосфераны, қақтығыстарды, көшбасшылықты және т.б. басқаруға бағдарланады.</a:t>
          </a:r>
          <a:endParaRPr lang="ru-RU"/>
        </a:p>
      </dgm:t>
    </dgm:pt>
    <dgm:pt modelId="{D222B385-8BB3-4204-BB1D-52BD8DE674A1}" type="parTrans" cxnId="{11ABA624-C39D-4676-8C0E-A845FBED4CC8}">
      <dgm:prSet/>
      <dgm:spPr/>
      <dgm:t>
        <a:bodyPr/>
        <a:lstStyle/>
        <a:p>
          <a:endParaRPr lang="ru-RU"/>
        </a:p>
      </dgm:t>
    </dgm:pt>
    <dgm:pt modelId="{8CE4F251-C2DE-46F9-AB98-0B0BA6A02D35}" type="sibTrans" cxnId="{11ABA624-C39D-4676-8C0E-A845FBED4CC8}">
      <dgm:prSet/>
      <dgm:spPr/>
      <dgm:t>
        <a:bodyPr/>
        <a:lstStyle/>
        <a:p>
          <a:endParaRPr lang="ru-RU"/>
        </a:p>
      </dgm:t>
    </dgm:pt>
    <dgm:pt modelId="{38DFA29D-AE69-4AF3-93AA-8B5AF7B066B4}" type="pres">
      <dgm:prSet presAssocID="{7A4F931C-C659-4F8F-8DF4-AE110E53FBEB}" presName="hierChild1" presStyleCnt="0">
        <dgm:presLayoutVars>
          <dgm:orgChart val="1"/>
          <dgm:chPref val="1"/>
          <dgm:dir/>
          <dgm:animOne val="branch"/>
          <dgm:animLvl val="lvl"/>
          <dgm:resizeHandles/>
        </dgm:presLayoutVars>
      </dgm:prSet>
      <dgm:spPr/>
      <dgm:t>
        <a:bodyPr/>
        <a:lstStyle/>
        <a:p>
          <a:endParaRPr lang="ru-RU"/>
        </a:p>
      </dgm:t>
    </dgm:pt>
    <dgm:pt modelId="{4734FE89-8611-4816-ACB2-E9505D792745}" type="pres">
      <dgm:prSet presAssocID="{78032CAC-F902-4642-8183-A3A0A88AAFB4}" presName="hierRoot1" presStyleCnt="0">
        <dgm:presLayoutVars>
          <dgm:hierBranch val="init"/>
        </dgm:presLayoutVars>
      </dgm:prSet>
      <dgm:spPr/>
    </dgm:pt>
    <dgm:pt modelId="{C5A7526D-D83E-4596-B7A2-52C939A7D8AA}" type="pres">
      <dgm:prSet presAssocID="{78032CAC-F902-4642-8183-A3A0A88AAFB4}" presName="rootComposite1" presStyleCnt="0"/>
      <dgm:spPr/>
    </dgm:pt>
    <dgm:pt modelId="{BEFD709B-6003-489A-B69D-14BB43BFC372}" type="pres">
      <dgm:prSet presAssocID="{78032CAC-F902-4642-8183-A3A0A88AAFB4}" presName="rootText1" presStyleLbl="node0" presStyleIdx="0" presStyleCnt="2" custScaleY="171217">
        <dgm:presLayoutVars>
          <dgm:chPref val="3"/>
        </dgm:presLayoutVars>
      </dgm:prSet>
      <dgm:spPr/>
      <dgm:t>
        <a:bodyPr/>
        <a:lstStyle/>
        <a:p>
          <a:endParaRPr lang="ru-RU"/>
        </a:p>
      </dgm:t>
    </dgm:pt>
    <dgm:pt modelId="{ED54620E-1B09-4D6E-A5EA-5452EC6C8172}" type="pres">
      <dgm:prSet presAssocID="{78032CAC-F902-4642-8183-A3A0A88AAFB4}" presName="rootConnector1" presStyleLbl="node1" presStyleIdx="0" presStyleCnt="0"/>
      <dgm:spPr/>
      <dgm:t>
        <a:bodyPr/>
        <a:lstStyle/>
        <a:p>
          <a:endParaRPr lang="ru-RU"/>
        </a:p>
      </dgm:t>
    </dgm:pt>
    <dgm:pt modelId="{343C3A45-0753-492F-80B9-B846644633EC}" type="pres">
      <dgm:prSet presAssocID="{78032CAC-F902-4642-8183-A3A0A88AAFB4}" presName="hierChild2" presStyleCnt="0"/>
      <dgm:spPr/>
    </dgm:pt>
    <dgm:pt modelId="{A45EFCFE-E97F-4626-9690-6217391F44D7}" type="pres">
      <dgm:prSet presAssocID="{78032CAC-F902-4642-8183-A3A0A88AAFB4}" presName="hierChild3" presStyleCnt="0"/>
      <dgm:spPr/>
    </dgm:pt>
    <dgm:pt modelId="{49619B48-9287-4FB3-846C-B2BC847858DA}" type="pres">
      <dgm:prSet presAssocID="{F98F14E3-F806-4090-8B90-4D4BC7F9F401}" presName="hierRoot1" presStyleCnt="0">
        <dgm:presLayoutVars>
          <dgm:hierBranch val="init"/>
        </dgm:presLayoutVars>
      </dgm:prSet>
      <dgm:spPr/>
    </dgm:pt>
    <dgm:pt modelId="{22BB4FE6-A7B9-489C-8159-B2C02D97C27A}" type="pres">
      <dgm:prSet presAssocID="{F98F14E3-F806-4090-8B90-4D4BC7F9F401}" presName="rootComposite1" presStyleCnt="0"/>
      <dgm:spPr/>
    </dgm:pt>
    <dgm:pt modelId="{52508FD9-3AA3-43FF-B3A7-401B54CFCEC0}" type="pres">
      <dgm:prSet presAssocID="{F98F14E3-F806-4090-8B90-4D4BC7F9F401}" presName="rootText1" presStyleLbl="node0" presStyleIdx="1" presStyleCnt="2" custScaleY="167251">
        <dgm:presLayoutVars>
          <dgm:chPref val="3"/>
        </dgm:presLayoutVars>
      </dgm:prSet>
      <dgm:spPr/>
      <dgm:t>
        <a:bodyPr/>
        <a:lstStyle/>
        <a:p>
          <a:endParaRPr lang="ru-RU"/>
        </a:p>
      </dgm:t>
    </dgm:pt>
    <dgm:pt modelId="{900C9240-ED31-4DBE-80B3-7870D5FFC418}" type="pres">
      <dgm:prSet presAssocID="{F98F14E3-F806-4090-8B90-4D4BC7F9F401}" presName="rootConnector1" presStyleLbl="node1" presStyleIdx="0" presStyleCnt="0"/>
      <dgm:spPr/>
      <dgm:t>
        <a:bodyPr/>
        <a:lstStyle/>
        <a:p>
          <a:endParaRPr lang="ru-RU"/>
        </a:p>
      </dgm:t>
    </dgm:pt>
    <dgm:pt modelId="{244F31D8-FF89-4E51-8FDF-9DC123FB3CD3}" type="pres">
      <dgm:prSet presAssocID="{F98F14E3-F806-4090-8B90-4D4BC7F9F401}" presName="hierChild2" presStyleCnt="0"/>
      <dgm:spPr/>
    </dgm:pt>
    <dgm:pt modelId="{2D540758-230E-42ED-9B09-ACC1EB6560E2}" type="pres">
      <dgm:prSet presAssocID="{F98F14E3-F806-4090-8B90-4D4BC7F9F401}" presName="hierChild3" presStyleCnt="0"/>
      <dgm:spPr/>
    </dgm:pt>
  </dgm:ptLst>
  <dgm:cxnLst>
    <dgm:cxn modelId="{2B133B01-F39A-4FC7-A919-40080B782D29}" type="presOf" srcId="{78032CAC-F902-4642-8183-A3A0A88AAFB4}" destId="{ED54620E-1B09-4D6E-A5EA-5452EC6C8172}" srcOrd="1" destOrd="0" presId="urn:microsoft.com/office/officeart/2005/8/layout/orgChart1"/>
    <dgm:cxn modelId="{A63199C3-B6DC-451D-A18C-E030B7941880}" type="presOf" srcId="{F98F14E3-F806-4090-8B90-4D4BC7F9F401}" destId="{900C9240-ED31-4DBE-80B3-7870D5FFC418}" srcOrd="1" destOrd="0" presId="urn:microsoft.com/office/officeart/2005/8/layout/orgChart1"/>
    <dgm:cxn modelId="{336EC49C-423B-43D4-9D8B-E67D8682C8FD}" type="presOf" srcId="{F98F14E3-F806-4090-8B90-4D4BC7F9F401}" destId="{52508FD9-3AA3-43FF-B3A7-401B54CFCEC0}" srcOrd="0" destOrd="0" presId="urn:microsoft.com/office/officeart/2005/8/layout/orgChart1"/>
    <dgm:cxn modelId="{628A70D9-81C3-4C07-B31D-E38594ECDDFE}" type="presOf" srcId="{7A4F931C-C659-4F8F-8DF4-AE110E53FBEB}" destId="{38DFA29D-AE69-4AF3-93AA-8B5AF7B066B4}" srcOrd="0" destOrd="0" presId="urn:microsoft.com/office/officeart/2005/8/layout/orgChart1"/>
    <dgm:cxn modelId="{BC00DC22-E88A-457F-BF1D-C45C02C3EA2D}" srcId="{7A4F931C-C659-4F8F-8DF4-AE110E53FBEB}" destId="{78032CAC-F902-4642-8183-A3A0A88AAFB4}" srcOrd="0" destOrd="0" parTransId="{DE8F4B6F-5680-472C-A358-E820EB17E1C6}" sibTransId="{B52CA023-41F2-4641-8515-A7EAC9F4D781}"/>
    <dgm:cxn modelId="{F5492911-D80E-4A48-8DD0-DAEB410826B2}" type="presOf" srcId="{78032CAC-F902-4642-8183-A3A0A88AAFB4}" destId="{BEFD709B-6003-489A-B69D-14BB43BFC372}" srcOrd="0" destOrd="0" presId="urn:microsoft.com/office/officeart/2005/8/layout/orgChart1"/>
    <dgm:cxn modelId="{11ABA624-C39D-4676-8C0E-A845FBED4CC8}" srcId="{7A4F931C-C659-4F8F-8DF4-AE110E53FBEB}" destId="{F98F14E3-F806-4090-8B90-4D4BC7F9F401}" srcOrd="1" destOrd="0" parTransId="{D222B385-8BB3-4204-BB1D-52BD8DE674A1}" sibTransId="{8CE4F251-C2DE-46F9-AB98-0B0BA6A02D35}"/>
    <dgm:cxn modelId="{08ED6C3A-EDB3-43D7-B9A4-7B4E588BC145}" type="presParOf" srcId="{38DFA29D-AE69-4AF3-93AA-8B5AF7B066B4}" destId="{4734FE89-8611-4816-ACB2-E9505D792745}" srcOrd="0" destOrd="0" presId="urn:microsoft.com/office/officeart/2005/8/layout/orgChart1"/>
    <dgm:cxn modelId="{F324B9D4-E8C0-4CC4-91B4-D9C93B8BA30F}" type="presParOf" srcId="{4734FE89-8611-4816-ACB2-E9505D792745}" destId="{C5A7526D-D83E-4596-B7A2-52C939A7D8AA}" srcOrd="0" destOrd="0" presId="urn:microsoft.com/office/officeart/2005/8/layout/orgChart1"/>
    <dgm:cxn modelId="{CDB8481C-73A5-4E91-B992-2144EABE8365}" type="presParOf" srcId="{C5A7526D-D83E-4596-B7A2-52C939A7D8AA}" destId="{BEFD709B-6003-489A-B69D-14BB43BFC372}" srcOrd="0" destOrd="0" presId="urn:microsoft.com/office/officeart/2005/8/layout/orgChart1"/>
    <dgm:cxn modelId="{2AD06C1E-B6D0-4EF9-9D4D-77EF17CB4F78}" type="presParOf" srcId="{C5A7526D-D83E-4596-B7A2-52C939A7D8AA}" destId="{ED54620E-1B09-4D6E-A5EA-5452EC6C8172}" srcOrd="1" destOrd="0" presId="urn:microsoft.com/office/officeart/2005/8/layout/orgChart1"/>
    <dgm:cxn modelId="{A4FE17AA-65E6-4138-BC98-738C43D56AEB}" type="presParOf" srcId="{4734FE89-8611-4816-ACB2-E9505D792745}" destId="{343C3A45-0753-492F-80B9-B846644633EC}" srcOrd="1" destOrd="0" presId="urn:microsoft.com/office/officeart/2005/8/layout/orgChart1"/>
    <dgm:cxn modelId="{3466F32C-AC0C-4D96-AD0C-7ECFFD6E6D2C}" type="presParOf" srcId="{4734FE89-8611-4816-ACB2-E9505D792745}" destId="{A45EFCFE-E97F-4626-9690-6217391F44D7}" srcOrd="2" destOrd="0" presId="urn:microsoft.com/office/officeart/2005/8/layout/orgChart1"/>
    <dgm:cxn modelId="{2B3F67C0-560E-4640-811E-8E5E3DA09E72}" type="presParOf" srcId="{38DFA29D-AE69-4AF3-93AA-8B5AF7B066B4}" destId="{49619B48-9287-4FB3-846C-B2BC847858DA}" srcOrd="1" destOrd="0" presId="urn:microsoft.com/office/officeart/2005/8/layout/orgChart1"/>
    <dgm:cxn modelId="{B294D32C-221A-46C5-81DE-EDDE917B49E9}" type="presParOf" srcId="{49619B48-9287-4FB3-846C-B2BC847858DA}" destId="{22BB4FE6-A7B9-489C-8159-B2C02D97C27A}" srcOrd="0" destOrd="0" presId="urn:microsoft.com/office/officeart/2005/8/layout/orgChart1"/>
    <dgm:cxn modelId="{BFA108D1-0394-47AF-B608-981EEB1F7BCB}" type="presParOf" srcId="{22BB4FE6-A7B9-489C-8159-B2C02D97C27A}" destId="{52508FD9-3AA3-43FF-B3A7-401B54CFCEC0}" srcOrd="0" destOrd="0" presId="urn:microsoft.com/office/officeart/2005/8/layout/orgChart1"/>
    <dgm:cxn modelId="{0081BFE6-E2DD-4E83-B8E4-6DF1D0517666}" type="presParOf" srcId="{22BB4FE6-A7B9-489C-8159-B2C02D97C27A}" destId="{900C9240-ED31-4DBE-80B3-7870D5FFC418}" srcOrd="1" destOrd="0" presId="urn:microsoft.com/office/officeart/2005/8/layout/orgChart1"/>
    <dgm:cxn modelId="{C2ED7E10-ACEF-4D19-A42A-8097A6BAC9E7}" type="presParOf" srcId="{49619B48-9287-4FB3-846C-B2BC847858DA}" destId="{244F31D8-FF89-4E51-8FDF-9DC123FB3CD3}" srcOrd="1" destOrd="0" presId="urn:microsoft.com/office/officeart/2005/8/layout/orgChart1"/>
    <dgm:cxn modelId="{3B3409A3-3E06-45FB-A2DC-48FB8AD05CB7}" type="presParOf" srcId="{49619B48-9287-4FB3-846C-B2BC847858DA}" destId="{2D540758-230E-42ED-9B09-ACC1EB6560E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07A3B-A161-48AF-930E-9D860E0F6428}">
      <dsp:nvSpPr>
        <dsp:cNvPr id="0" name=""/>
        <dsp:cNvSpPr/>
      </dsp:nvSpPr>
      <dsp:spPr>
        <a:xfrm>
          <a:off x="0" y="0"/>
          <a:ext cx="5464232" cy="5464232"/>
        </a:xfrm>
        <a:prstGeom prst="pie">
          <a:avLst>
            <a:gd name="adj1" fmla="val 5400000"/>
            <a:gd name="adj2" fmla="val 162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D91517-88DB-414A-8E98-8A34C9D2473B}">
      <dsp:nvSpPr>
        <dsp:cNvPr id="0" name=""/>
        <dsp:cNvSpPr/>
      </dsp:nvSpPr>
      <dsp:spPr>
        <a:xfrm>
          <a:off x="2732116" y="0"/>
          <a:ext cx="6987956" cy="5464232"/>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ru-RU" sz="2500" kern="1200" dirty="0" err="1" smtClean="0"/>
            <a:t>Осылайша</a:t>
          </a:r>
          <a:r>
            <a:rPr lang="ru-RU" sz="2500" kern="1200" dirty="0" smtClean="0"/>
            <a:t>, тренинг </a:t>
          </a:r>
          <a:r>
            <a:rPr lang="ru-RU" sz="2500" kern="1200" dirty="0" err="1" smtClean="0"/>
            <a:t>бағдарламасын</a:t>
          </a:r>
          <a:r>
            <a:rPr lang="ru-RU" sz="2500" kern="1200" dirty="0" smtClean="0"/>
            <a:t> </a:t>
          </a:r>
          <a:r>
            <a:rPr lang="ru-RU" sz="2500" kern="1200" dirty="0" err="1" smtClean="0"/>
            <a:t>құрудағы</a:t>
          </a:r>
          <a:r>
            <a:rPr lang="ru-RU" sz="2500" kern="1200" dirty="0" smtClean="0"/>
            <a:t> </a:t>
          </a:r>
          <a:r>
            <a:rPr lang="ru-RU" sz="2500" kern="1200" dirty="0" err="1" smtClean="0"/>
            <a:t>алғашқы</a:t>
          </a:r>
          <a:r>
            <a:rPr lang="ru-RU" sz="2500" kern="1200" dirty="0" smtClean="0"/>
            <a:t> </a:t>
          </a:r>
          <a:r>
            <a:rPr lang="ru-RU" sz="2500" kern="1200" dirty="0" err="1" smtClean="0"/>
            <a:t>қадам</a:t>
          </a:r>
          <a:r>
            <a:rPr lang="ru-RU" sz="2500" kern="1200" dirty="0" smtClean="0"/>
            <a:t>-тренинг </a:t>
          </a:r>
          <a:r>
            <a:rPr lang="ru-RU" sz="2500" kern="1200" dirty="0" err="1" smtClean="0"/>
            <a:t>алдындағы</a:t>
          </a:r>
          <a:r>
            <a:rPr lang="ru-RU" sz="2500" kern="1200" dirty="0" smtClean="0"/>
            <a:t> </a:t>
          </a:r>
          <a:r>
            <a:rPr lang="ru-RU" sz="2500" kern="1200" dirty="0" err="1" smtClean="0"/>
            <a:t>диагностиканың</a:t>
          </a:r>
          <a:r>
            <a:rPr lang="ru-RU" sz="2500" kern="1200" dirty="0" smtClean="0"/>
            <a:t> </a:t>
          </a:r>
          <a:r>
            <a:rPr lang="ru-RU" sz="2500" kern="1200" dirty="0" err="1" smtClean="0"/>
            <a:t>деректері</a:t>
          </a:r>
          <a:r>
            <a:rPr lang="ru-RU" sz="2500" kern="1200" dirty="0" smtClean="0"/>
            <a:t> </a:t>
          </a:r>
          <a:r>
            <a:rPr lang="ru-RU" sz="2500" kern="1200" dirty="0" err="1" smtClean="0"/>
            <a:t>негізінде</a:t>
          </a:r>
          <a:r>
            <a:rPr lang="ru-RU" sz="2500" kern="1200" dirty="0" smtClean="0"/>
            <a:t> </a:t>
          </a:r>
          <a:r>
            <a:rPr lang="ru-RU" sz="2500" kern="1200" dirty="0" err="1" smtClean="0"/>
            <a:t>қызметкерлерді</a:t>
          </a:r>
          <a:r>
            <a:rPr lang="ru-RU" sz="2500" kern="1200" dirty="0" smtClean="0"/>
            <a:t> </a:t>
          </a:r>
          <a:r>
            <a:rPr lang="ru-RU" sz="2500" kern="1200" dirty="0" err="1" smtClean="0"/>
            <a:t>тренингте</a:t>
          </a:r>
          <a:r>
            <a:rPr lang="ru-RU" sz="2500" kern="1200" dirty="0" smtClean="0"/>
            <a:t> </a:t>
          </a:r>
          <a:r>
            <a:rPr lang="ru-RU" sz="2500" kern="1200" dirty="0" err="1" smtClean="0"/>
            <a:t>оқыту</a:t>
          </a:r>
          <a:r>
            <a:rPr lang="ru-RU" sz="2500" kern="1200" dirty="0" smtClean="0"/>
            <a:t> </a:t>
          </a:r>
          <a:r>
            <a:rPr lang="ru-RU" sz="2500" kern="1200" dirty="0" err="1" smtClean="0"/>
            <a:t>қажет</a:t>
          </a:r>
          <a:r>
            <a:rPr lang="ru-RU" sz="2500" kern="1200" dirty="0" smtClean="0"/>
            <a:t>: </a:t>
          </a:r>
          <a:r>
            <a:rPr lang="ru-RU" sz="2500" kern="1200" dirty="0" err="1" smtClean="0"/>
            <a:t>анықталған</a:t>
          </a:r>
          <a:r>
            <a:rPr lang="ru-RU" sz="2500" kern="1200" dirty="0" smtClean="0"/>
            <a:t> </a:t>
          </a:r>
          <a:r>
            <a:rPr lang="ru-RU" sz="2500" kern="1200" dirty="0" err="1" smtClean="0"/>
            <a:t>проблемаларды</a:t>
          </a:r>
          <a:r>
            <a:rPr lang="ru-RU" sz="2500" kern="1200" dirty="0" smtClean="0"/>
            <a:t> </a:t>
          </a:r>
          <a:r>
            <a:rPr lang="ru-RU" sz="2500" kern="1200" dirty="0" err="1" smtClean="0"/>
            <a:t>шешу</a:t>
          </a:r>
          <a:r>
            <a:rPr lang="ru-RU" sz="2500" kern="1200" dirty="0" smtClean="0"/>
            <a:t> </a:t>
          </a:r>
          <a:r>
            <a:rPr lang="ru-RU" sz="2500" kern="1200" dirty="0" err="1" smtClean="0"/>
            <a:t>тәсілдеріне</a:t>
          </a:r>
          <a:r>
            <a:rPr lang="ru-RU" sz="2500" kern="1200" dirty="0" smtClean="0"/>
            <a:t>, </a:t>
          </a:r>
          <a:r>
            <a:rPr lang="ru-RU" sz="2500" kern="1200" dirty="0" err="1" smtClean="0"/>
            <a:t>жұмыстың</a:t>
          </a:r>
          <a:r>
            <a:rPr lang="ru-RU" sz="2500" kern="1200" dirty="0" smtClean="0"/>
            <a:t> </a:t>
          </a:r>
          <a:r>
            <a:rPr lang="ru-RU" sz="2500" kern="1200" dirty="0" err="1" smtClean="0"/>
            <a:t>тиімділігін</a:t>
          </a:r>
          <a:r>
            <a:rPr lang="ru-RU" sz="2500" kern="1200" dirty="0" smtClean="0"/>
            <a:t> </a:t>
          </a:r>
          <a:r>
            <a:rPr lang="ru-RU" sz="2500" kern="1200" dirty="0" err="1" smtClean="0"/>
            <a:t>анықтайтын</a:t>
          </a:r>
          <a:r>
            <a:rPr lang="ru-RU" sz="2500" kern="1200" dirty="0" smtClean="0"/>
            <a:t> </a:t>
          </a:r>
          <a:r>
            <a:rPr lang="ru-RU" sz="2500" kern="1200" dirty="0" err="1" smtClean="0"/>
            <a:t>дағдыларға</a:t>
          </a:r>
          <a:r>
            <a:rPr lang="ru-RU" sz="2500" kern="1200" dirty="0" smtClean="0"/>
            <a:t>, </a:t>
          </a:r>
          <a:r>
            <a:rPr lang="ru-RU" sz="2500" kern="1200" dirty="0" err="1" smtClean="0"/>
            <a:t>іс-әрекеттердің</a:t>
          </a:r>
          <a:r>
            <a:rPr lang="ru-RU" sz="2500" kern="1200" dirty="0" smtClean="0"/>
            <a:t> </a:t>
          </a:r>
          <a:r>
            <a:rPr lang="ru-RU" sz="2500" kern="1200" dirty="0" err="1" smtClean="0"/>
            <a:t>тиімді</a:t>
          </a:r>
          <a:r>
            <a:rPr lang="ru-RU" sz="2500" kern="1200" dirty="0" smtClean="0"/>
            <a:t> </a:t>
          </a:r>
          <a:r>
            <a:rPr lang="ru-RU" sz="2500" kern="1200" dirty="0" err="1" smtClean="0"/>
            <a:t>тәсілдеріне</a:t>
          </a:r>
          <a:r>
            <a:rPr lang="ru-RU" sz="2500" kern="1200" dirty="0" smtClean="0"/>
            <a:t>, </a:t>
          </a:r>
          <a:r>
            <a:rPr lang="ru-RU" sz="2500" kern="1200" dirty="0" err="1" smtClean="0"/>
            <a:t>операцияларды</a:t>
          </a:r>
          <a:r>
            <a:rPr lang="ru-RU" sz="2500" kern="1200" dirty="0" smtClean="0"/>
            <a:t> </a:t>
          </a:r>
          <a:r>
            <a:rPr lang="ru-RU" sz="2500" kern="1200" dirty="0" err="1" smtClean="0"/>
            <a:t>орындаудың</a:t>
          </a:r>
          <a:r>
            <a:rPr lang="ru-RU" sz="2500" kern="1200" dirty="0" smtClean="0"/>
            <a:t> </a:t>
          </a:r>
          <a:r>
            <a:rPr lang="ru-RU" sz="2500" kern="1200" dirty="0" err="1" smtClean="0"/>
            <a:t>ұтымды</a:t>
          </a:r>
          <a:r>
            <a:rPr lang="ru-RU" sz="2500" kern="1200" dirty="0" smtClean="0"/>
            <a:t> </a:t>
          </a:r>
          <a:r>
            <a:rPr lang="ru-RU" sz="2500" kern="1200" dirty="0" err="1" smtClean="0"/>
            <a:t>тәсілдеріне</a:t>
          </a:r>
          <a:r>
            <a:rPr lang="ru-RU" sz="2500" kern="1200" dirty="0" smtClean="0"/>
            <a:t>, </a:t>
          </a:r>
          <a:r>
            <a:rPr lang="ru-RU" sz="2500" kern="1200" dirty="0" err="1" smtClean="0"/>
            <a:t>қадамдардың</a:t>
          </a:r>
          <a:r>
            <a:rPr lang="ru-RU" sz="2500" kern="1200" dirty="0" smtClean="0"/>
            <a:t> </a:t>
          </a:r>
          <a:r>
            <a:rPr lang="ru-RU" sz="2500" kern="1200" dirty="0" err="1" smtClean="0"/>
            <a:t>стандартталған</a:t>
          </a:r>
          <a:r>
            <a:rPr lang="ru-RU" sz="2500" kern="1200" dirty="0" smtClean="0"/>
            <a:t> </a:t>
          </a:r>
          <a:r>
            <a:rPr lang="ru-RU" sz="2500" kern="1200" dirty="0" err="1" smtClean="0"/>
            <a:t>дәйектілігіне</a:t>
          </a:r>
          <a:r>
            <a:rPr lang="ru-RU" sz="2500" kern="1200" dirty="0" smtClean="0"/>
            <a:t>, </a:t>
          </a:r>
          <a:r>
            <a:rPr lang="ru-RU" sz="2500" kern="1200" dirty="0" err="1" smtClean="0"/>
            <a:t>анықталған</a:t>
          </a:r>
          <a:r>
            <a:rPr lang="ru-RU" sz="2500" kern="1200" dirty="0" smtClean="0"/>
            <a:t> </a:t>
          </a:r>
          <a:r>
            <a:rPr lang="ru-RU" sz="2500" kern="1200" dirty="0" err="1" smtClean="0"/>
            <a:t>өсу</a:t>
          </a:r>
          <a:r>
            <a:rPr lang="ru-RU" sz="2500" kern="1200" dirty="0" smtClean="0"/>
            <a:t> </a:t>
          </a:r>
          <a:r>
            <a:rPr lang="ru-RU" sz="2500" kern="1200" dirty="0" err="1" smtClean="0"/>
            <a:t>аймақтарын</a:t>
          </a:r>
          <a:r>
            <a:rPr lang="ru-RU" sz="2500" kern="1200" dirty="0" smtClean="0"/>
            <a:t> </a:t>
          </a:r>
          <a:r>
            <a:rPr lang="ru-RU" sz="2500" kern="1200" dirty="0" err="1" smtClean="0"/>
            <a:t>іске</a:t>
          </a:r>
          <a:r>
            <a:rPr lang="ru-RU" sz="2500" kern="1200" dirty="0" smtClean="0"/>
            <a:t> </a:t>
          </a:r>
          <a:r>
            <a:rPr lang="ru-RU" sz="2500" kern="1200" dirty="0" err="1" smtClean="0"/>
            <a:t>асыру</a:t>
          </a:r>
          <a:r>
            <a:rPr lang="ru-RU" sz="2500" kern="1200" dirty="0" smtClean="0"/>
            <a:t> </a:t>
          </a:r>
          <a:r>
            <a:rPr lang="ru-RU" sz="2500" kern="1200" dirty="0" err="1" smtClean="0"/>
            <a:t>тәсілдеріне</a:t>
          </a:r>
          <a:r>
            <a:rPr lang="ru-RU" sz="2500" kern="1200" dirty="0" smtClean="0"/>
            <a:t> </a:t>
          </a:r>
          <a:r>
            <a:rPr lang="ru-RU" sz="2500" kern="1200" dirty="0" err="1" smtClean="0"/>
            <a:t>үйрету</a:t>
          </a:r>
          <a:r>
            <a:rPr lang="ru-RU" sz="2500" kern="1200" dirty="0" smtClean="0"/>
            <a:t>. </a:t>
          </a:r>
          <a:r>
            <a:rPr lang="ru-RU" sz="2500" kern="1200" dirty="0" err="1" smtClean="0"/>
            <a:t>Жаттықтырушы</a:t>
          </a:r>
          <a:r>
            <a:rPr lang="ru-RU" sz="2500" kern="1200" dirty="0" smtClean="0"/>
            <a:t> </a:t>
          </a:r>
          <a:r>
            <a:rPr lang="ru-RU" sz="2500" kern="1200" dirty="0" err="1" smtClean="0"/>
            <a:t>қызметкерлер</a:t>
          </a:r>
          <a:r>
            <a:rPr lang="ru-RU" sz="2500" kern="1200" dirty="0" smtClean="0"/>
            <a:t> </a:t>
          </a:r>
          <a:r>
            <a:rPr lang="ru-RU" sz="2500" kern="1200" dirty="0" err="1" smtClean="0"/>
            <a:t>жұмысының</a:t>
          </a:r>
          <a:r>
            <a:rPr lang="ru-RU" sz="2500" kern="1200" dirty="0" smtClean="0"/>
            <a:t> </a:t>
          </a:r>
          <a:r>
            <a:rPr lang="ru-RU" sz="2500" kern="1200" dirty="0" err="1" smtClean="0"/>
            <a:t>өнімділігін</a:t>
          </a:r>
          <a:r>
            <a:rPr lang="ru-RU" sz="2500" kern="1200" dirty="0" smtClean="0"/>
            <a:t> </a:t>
          </a:r>
          <a:r>
            <a:rPr lang="ru-RU" sz="2500" kern="1200" dirty="0" err="1" smtClean="0"/>
            <a:t>арттыру</a:t>
          </a:r>
          <a:r>
            <a:rPr lang="ru-RU" sz="2500" kern="1200" dirty="0" smtClean="0"/>
            <a:t> </a:t>
          </a:r>
          <a:r>
            <a:rPr lang="ru-RU" sz="2500" kern="1200" dirty="0" err="1" smtClean="0"/>
            <a:t>үшін</a:t>
          </a:r>
          <a:r>
            <a:rPr lang="ru-RU" sz="2500" kern="1200" dirty="0" smtClean="0"/>
            <a:t> </a:t>
          </a:r>
          <a:r>
            <a:rPr lang="ru-RU" sz="2500" kern="1200" dirty="0" err="1" smtClean="0"/>
            <a:t>қажетті</a:t>
          </a:r>
          <a:r>
            <a:rPr lang="ru-RU" sz="2500" kern="1200" dirty="0" smtClean="0"/>
            <a:t> </a:t>
          </a:r>
          <a:r>
            <a:rPr lang="ru-RU" sz="2500" kern="1200" dirty="0" err="1" smtClean="0"/>
            <a:t>лауазымдық</a:t>
          </a:r>
          <a:r>
            <a:rPr lang="ru-RU" sz="2500" kern="1200" dirty="0" smtClean="0"/>
            <a:t> </a:t>
          </a:r>
          <a:r>
            <a:rPr lang="ru-RU" sz="2500" kern="1200" dirty="0" err="1" smtClean="0"/>
            <a:t>міндеттерді</a:t>
          </a:r>
          <a:r>
            <a:rPr lang="ru-RU" sz="2500" kern="1200" dirty="0" smtClean="0"/>
            <a:t> </a:t>
          </a:r>
          <a:r>
            <a:rPr lang="ru-RU" sz="2500" kern="1200" dirty="0" err="1" smtClean="0"/>
            <a:t>орындаудың</a:t>
          </a:r>
          <a:r>
            <a:rPr lang="ru-RU" sz="2500" kern="1200" dirty="0" smtClean="0"/>
            <a:t> </a:t>
          </a:r>
          <a:r>
            <a:rPr lang="ru-RU" sz="2500" kern="1200" dirty="0" err="1" smtClean="0"/>
            <a:t>барлық</a:t>
          </a:r>
          <a:r>
            <a:rPr lang="ru-RU" sz="2500" kern="1200" dirty="0" smtClean="0"/>
            <a:t> </a:t>
          </a:r>
          <a:r>
            <a:rPr lang="ru-RU" sz="2500" kern="1200" dirty="0" err="1" smtClean="0"/>
            <a:t>тиімді</a:t>
          </a:r>
          <a:r>
            <a:rPr lang="ru-RU" sz="2500" kern="1200" dirty="0" smtClean="0"/>
            <a:t> </a:t>
          </a:r>
          <a:r>
            <a:rPr lang="ru-RU" sz="2500" kern="1200" dirty="0" err="1" smtClean="0"/>
            <a:t>тәсілдерін</a:t>
          </a:r>
          <a:r>
            <a:rPr lang="ru-RU" sz="2500" kern="1200" dirty="0" smtClean="0"/>
            <a:t> </a:t>
          </a:r>
          <a:r>
            <a:rPr lang="ru-RU" sz="2500" kern="1200" dirty="0" err="1" smtClean="0"/>
            <a:t>қалыптастырып</a:t>
          </a:r>
          <a:r>
            <a:rPr lang="ru-RU" sz="2500" kern="1200" dirty="0" smtClean="0"/>
            <a:t>, </a:t>
          </a:r>
          <a:r>
            <a:rPr lang="ru-RU" sz="2500" kern="1200" dirty="0" err="1" smtClean="0"/>
            <a:t>формалды</a:t>
          </a:r>
          <a:r>
            <a:rPr lang="ru-RU" sz="2500" kern="1200" dirty="0" smtClean="0"/>
            <a:t>, </a:t>
          </a:r>
          <a:r>
            <a:rPr lang="ru-RU" sz="2500" kern="1200" dirty="0" err="1" smtClean="0"/>
            <a:t>алгоритмді</a:t>
          </a:r>
          <a:r>
            <a:rPr lang="ru-RU" sz="2500" kern="1200" dirty="0" smtClean="0"/>
            <a:t> </a:t>
          </a:r>
          <a:r>
            <a:rPr lang="ru-RU" sz="2500" kern="1200" dirty="0" err="1" smtClean="0"/>
            <a:t>түрде</a:t>
          </a:r>
          <a:r>
            <a:rPr lang="ru-RU" sz="2500" kern="1200" dirty="0" smtClean="0"/>
            <a:t> </a:t>
          </a:r>
          <a:r>
            <a:rPr lang="ru-RU" sz="2500" kern="1200" dirty="0" err="1" smtClean="0"/>
            <a:t>ұсынуы</a:t>
          </a:r>
          <a:r>
            <a:rPr lang="ru-RU" sz="2500" kern="1200" dirty="0" smtClean="0"/>
            <a:t> </a:t>
          </a:r>
          <a:r>
            <a:rPr lang="ru-RU" sz="2500" kern="1200" dirty="0" err="1" smtClean="0"/>
            <a:t>тиіс</a:t>
          </a:r>
          <a:r>
            <a:rPr lang="ru-RU" sz="2500" kern="1200" dirty="0" smtClean="0"/>
            <a:t>.</a:t>
          </a:r>
          <a:endParaRPr lang="ru-RU" sz="2500" kern="1200" dirty="0"/>
        </a:p>
      </dsp:txBody>
      <dsp:txXfrm>
        <a:off x="2732116" y="0"/>
        <a:ext cx="6987956" cy="54642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E24ABE-0F34-497A-B17B-61AD286BFEFC}">
      <dsp:nvSpPr>
        <dsp:cNvPr id="0" name=""/>
        <dsp:cNvSpPr/>
      </dsp:nvSpPr>
      <dsp:spPr>
        <a:xfrm>
          <a:off x="729005" y="0"/>
          <a:ext cx="8262062" cy="402336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1237A0-2D2E-44AD-8020-8C5B9F86D2E6}">
      <dsp:nvSpPr>
        <dsp:cNvPr id="0" name=""/>
        <dsp:cNvSpPr/>
      </dsp:nvSpPr>
      <dsp:spPr>
        <a:xfrm>
          <a:off x="10441" y="1207008"/>
          <a:ext cx="3128648" cy="160934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ru-RU" sz="2400" kern="1200" smtClean="0"/>
            <a:t>* тренингтің кіріспе бөлігінің сипаттамасы;</a:t>
          </a:r>
          <a:endParaRPr lang="ru-RU" sz="2400" kern="1200"/>
        </a:p>
      </dsp:txBody>
      <dsp:txXfrm>
        <a:off x="89003" y="1285570"/>
        <a:ext cx="2971524" cy="1452220"/>
      </dsp:txXfrm>
    </dsp:sp>
    <dsp:sp modelId="{3CE757A3-B519-4916-AD96-98A32BAE04F7}">
      <dsp:nvSpPr>
        <dsp:cNvPr id="0" name=""/>
        <dsp:cNvSpPr/>
      </dsp:nvSpPr>
      <dsp:spPr>
        <a:xfrm>
          <a:off x="3295712" y="1207008"/>
          <a:ext cx="3128648" cy="160934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ru-RU" sz="2400" kern="1200" smtClean="0"/>
            <a:t>* тренингтің негізгі бөлігін сипаттау;</a:t>
          </a:r>
          <a:endParaRPr lang="ru-RU" sz="2400" kern="1200"/>
        </a:p>
      </dsp:txBody>
      <dsp:txXfrm>
        <a:off x="3374274" y="1285570"/>
        <a:ext cx="2971524" cy="1452220"/>
      </dsp:txXfrm>
    </dsp:sp>
    <dsp:sp modelId="{AA653FFE-9E63-4B48-A1BE-61522ADF954F}">
      <dsp:nvSpPr>
        <dsp:cNvPr id="0" name=""/>
        <dsp:cNvSpPr/>
      </dsp:nvSpPr>
      <dsp:spPr>
        <a:xfrm>
          <a:off x="6580983" y="1207008"/>
          <a:ext cx="3128648" cy="160934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ru-RU" sz="2400" kern="1200" smtClean="0"/>
            <a:t>* тренингтің қорытынды бөлігінің сипаттамасы</a:t>
          </a:r>
          <a:endParaRPr lang="ru-RU" sz="2400" kern="1200"/>
        </a:p>
      </dsp:txBody>
      <dsp:txXfrm>
        <a:off x="6659545" y="1285570"/>
        <a:ext cx="2971524" cy="14522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E45755-F0A5-4CBF-8BC8-FA1FFE49D1DF}">
      <dsp:nvSpPr>
        <dsp:cNvPr id="0" name=""/>
        <dsp:cNvSpPr/>
      </dsp:nvSpPr>
      <dsp:spPr>
        <a:xfrm>
          <a:off x="0" y="1234440"/>
          <a:ext cx="10958944" cy="164592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040663-A9B2-4D48-8631-8ADD3AF0663A}">
      <dsp:nvSpPr>
        <dsp:cNvPr id="0" name=""/>
        <dsp:cNvSpPr/>
      </dsp:nvSpPr>
      <dsp:spPr>
        <a:xfrm>
          <a:off x="2738" y="0"/>
          <a:ext cx="4114303" cy="164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lvl="0" algn="ctr" defTabSz="577850" rtl="0">
            <a:lnSpc>
              <a:spcPct val="90000"/>
            </a:lnSpc>
            <a:spcBef>
              <a:spcPct val="0"/>
            </a:spcBef>
            <a:spcAft>
              <a:spcPct val="35000"/>
            </a:spcAft>
          </a:pPr>
          <a:r>
            <a:rPr lang="ru-RU" sz="1300" kern="1200" dirty="0" smtClean="0"/>
            <a:t>* </a:t>
          </a:r>
          <a:r>
            <a:rPr lang="ru-RU" sz="1300" kern="1200" dirty="0" err="1" smtClean="0"/>
            <a:t>біріншіден</a:t>
          </a:r>
          <a:r>
            <a:rPr lang="ru-RU" sz="1300" kern="1200" dirty="0" smtClean="0"/>
            <a:t>, </a:t>
          </a:r>
          <a:r>
            <a:rPr lang="ru-RU" sz="1300" kern="1200" dirty="0" err="1" smtClean="0"/>
            <a:t>Бұл</a:t>
          </a:r>
          <a:r>
            <a:rPr lang="ru-RU" sz="1300" kern="1200" dirty="0" smtClean="0"/>
            <a:t> тренинг </a:t>
          </a:r>
          <a:r>
            <a:rPr lang="ru-RU" sz="1300" kern="1200" dirty="0" err="1" smtClean="0"/>
            <a:t>құру</a:t>
          </a:r>
          <a:r>
            <a:rPr lang="ru-RU" sz="1300" kern="1200" dirty="0" smtClean="0"/>
            <a:t> </a:t>
          </a:r>
          <a:r>
            <a:rPr lang="ru-RU" sz="1300" kern="1200" dirty="0" err="1" smtClean="0"/>
            <a:t>құралы</a:t>
          </a:r>
          <a:r>
            <a:rPr lang="ru-RU" sz="1300" kern="1200" dirty="0" smtClean="0"/>
            <a:t>. </a:t>
          </a:r>
          <a:r>
            <a:rPr lang="ru-RU" sz="1300" kern="1200" dirty="0" err="1" smtClean="0"/>
            <a:t>Ол</a:t>
          </a:r>
          <a:r>
            <a:rPr lang="ru-RU" sz="1300" kern="1200" dirty="0" smtClean="0"/>
            <a:t> </a:t>
          </a:r>
          <a:r>
            <a:rPr lang="ru-RU" sz="1300" kern="1200" dirty="0" err="1" smtClean="0"/>
            <a:t>тренингті</a:t>
          </a:r>
          <a:r>
            <a:rPr lang="ru-RU" sz="1300" kern="1200" dirty="0" smtClean="0"/>
            <a:t> тек </a:t>
          </a:r>
          <a:r>
            <a:rPr lang="ru-RU" sz="1300" kern="1200" dirty="0" err="1" smtClean="0"/>
            <a:t>жоспарлауға</a:t>
          </a:r>
          <a:r>
            <a:rPr lang="ru-RU" sz="1300" kern="1200" dirty="0" smtClean="0"/>
            <a:t> </a:t>
          </a:r>
          <a:r>
            <a:rPr lang="ru-RU" sz="1300" kern="1200" dirty="0" err="1" smtClean="0"/>
            <a:t>ғана</a:t>
          </a:r>
          <a:r>
            <a:rPr lang="ru-RU" sz="1300" kern="1200" dirty="0" smtClean="0"/>
            <a:t> </a:t>
          </a:r>
          <a:r>
            <a:rPr lang="ru-RU" sz="1300" kern="1200" dirty="0" err="1" smtClean="0"/>
            <a:t>емес</a:t>
          </a:r>
          <a:r>
            <a:rPr lang="ru-RU" sz="1300" kern="1200" dirty="0" smtClean="0"/>
            <a:t>, оны </a:t>
          </a:r>
          <a:r>
            <a:rPr lang="ru-RU" sz="1300" kern="1200" dirty="0" err="1" smtClean="0"/>
            <a:t>құруға</a:t>
          </a:r>
          <a:r>
            <a:rPr lang="ru-RU" sz="1300" kern="1200" dirty="0" smtClean="0"/>
            <a:t> </a:t>
          </a:r>
          <a:r>
            <a:rPr lang="ru-RU" sz="1300" kern="1200" dirty="0" err="1" smtClean="0"/>
            <a:t>құзыретті</a:t>
          </a:r>
          <a:r>
            <a:rPr lang="ru-RU" sz="1300" kern="1200" dirty="0" smtClean="0"/>
            <a:t> </a:t>
          </a:r>
          <a:r>
            <a:rPr lang="ru-RU" sz="1300" kern="1200" dirty="0" err="1" smtClean="0"/>
            <a:t>және</a:t>
          </a:r>
          <a:r>
            <a:rPr lang="ru-RU" sz="1300" kern="1200" dirty="0" smtClean="0"/>
            <a:t> </a:t>
          </a:r>
          <a:r>
            <a:rPr lang="ru-RU" sz="1300" kern="1200" dirty="0" err="1" smtClean="0"/>
            <a:t>мүдделі</a:t>
          </a:r>
          <a:r>
            <a:rPr lang="ru-RU" sz="1300" kern="1200" dirty="0" smtClean="0"/>
            <a:t> </a:t>
          </a:r>
          <a:r>
            <a:rPr lang="ru-RU" sz="1300" kern="1200" dirty="0" err="1" smtClean="0"/>
            <a:t>тұлғалардың</a:t>
          </a:r>
          <a:r>
            <a:rPr lang="ru-RU" sz="1300" kern="1200" dirty="0" smtClean="0"/>
            <a:t> </a:t>
          </a:r>
          <a:r>
            <a:rPr lang="ru-RU" sz="1300" kern="1200" dirty="0" err="1" smtClean="0"/>
            <a:t>қатысуын</a:t>
          </a:r>
          <a:r>
            <a:rPr lang="ru-RU" sz="1300" kern="1200" dirty="0" smtClean="0"/>
            <a:t> </a:t>
          </a:r>
          <a:r>
            <a:rPr lang="ru-RU" sz="1300" kern="1200" dirty="0" err="1" smtClean="0"/>
            <a:t>қамтамасыз</a:t>
          </a:r>
          <a:r>
            <a:rPr lang="ru-RU" sz="1300" kern="1200" dirty="0" smtClean="0"/>
            <a:t> </a:t>
          </a:r>
          <a:r>
            <a:rPr lang="ru-RU" sz="1300" kern="1200" dirty="0" err="1" smtClean="0"/>
            <a:t>етуге</a:t>
          </a:r>
          <a:r>
            <a:rPr lang="ru-RU" sz="1300" kern="1200" dirty="0" smtClean="0"/>
            <a:t> </a:t>
          </a:r>
          <a:r>
            <a:rPr lang="ru-RU" sz="1300" kern="1200" dirty="0" err="1" smtClean="0"/>
            <a:t>ғана</a:t>
          </a:r>
          <a:r>
            <a:rPr lang="ru-RU" sz="1300" kern="1200" dirty="0" smtClean="0"/>
            <a:t> </a:t>
          </a:r>
          <a:r>
            <a:rPr lang="ru-RU" sz="1300" kern="1200" dirty="0" err="1" smtClean="0"/>
            <a:t>емес</a:t>
          </a:r>
          <a:r>
            <a:rPr lang="ru-RU" sz="1300" kern="1200" dirty="0" smtClean="0"/>
            <a:t>, </a:t>
          </a:r>
          <a:r>
            <a:rPr lang="ru-RU" sz="1300" kern="1200" dirty="0" err="1" smtClean="0"/>
            <a:t>сонымен</a:t>
          </a:r>
          <a:r>
            <a:rPr lang="ru-RU" sz="1300" kern="1200" dirty="0" smtClean="0"/>
            <a:t> </a:t>
          </a:r>
          <a:r>
            <a:rPr lang="ru-RU" sz="1300" kern="1200" dirty="0" err="1" smtClean="0"/>
            <a:t>қатар</a:t>
          </a:r>
          <a:r>
            <a:rPr lang="ru-RU" sz="1300" kern="1200" dirty="0" smtClean="0"/>
            <a:t> </a:t>
          </a:r>
          <a:r>
            <a:rPr lang="ru-RU" sz="1300" kern="1200" dirty="0" err="1" smtClean="0"/>
            <a:t>оған</a:t>
          </a:r>
          <a:r>
            <a:rPr lang="ru-RU" sz="1300" kern="1200" dirty="0" smtClean="0"/>
            <a:t> </a:t>
          </a:r>
          <a:r>
            <a:rPr lang="ru-RU" sz="1300" kern="1200" dirty="0" err="1" smtClean="0"/>
            <a:t>қатысушылардың</a:t>
          </a:r>
          <a:r>
            <a:rPr lang="ru-RU" sz="1300" kern="1200" dirty="0" smtClean="0"/>
            <a:t> </a:t>
          </a:r>
          <a:r>
            <a:rPr lang="ru-RU" sz="1300" kern="1200" dirty="0" err="1" smtClean="0"/>
            <a:t>реакциясын</a:t>
          </a:r>
          <a:r>
            <a:rPr lang="ru-RU" sz="1300" kern="1200" dirty="0" smtClean="0"/>
            <a:t> </a:t>
          </a:r>
          <a:r>
            <a:rPr lang="ru-RU" sz="1300" kern="1200" dirty="0" err="1" smtClean="0"/>
            <a:t>болжауға</a:t>
          </a:r>
          <a:r>
            <a:rPr lang="ru-RU" sz="1300" kern="1200" dirty="0" smtClean="0"/>
            <a:t>, </a:t>
          </a:r>
          <a:r>
            <a:rPr lang="ru-RU" sz="1300" kern="1200" dirty="0" err="1" smtClean="0"/>
            <a:t>оларға</a:t>
          </a:r>
          <a:r>
            <a:rPr lang="ru-RU" sz="1300" kern="1200" dirty="0" smtClean="0"/>
            <a:t> </a:t>
          </a:r>
          <a:r>
            <a:rPr lang="ru-RU" sz="1300" kern="1200" dirty="0" err="1" smtClean="0"/>
            <a:t>дайындалуға</a:t>
          </a:r>
          <a:r>
            <a:rPr lang="ru-RU" sz="1300" kern="1200" dirty="0" smtClean="0"/>
            <a:t> </a:t>
          </a:r>
          <a:r>
            <a:rPr lang="ru-RU" sz="1300" kern="1200" dirty="0" err="1" smtClean="0"/>
            <a:t>мүмкіндік</a:t>
          </a:r>
          <a:r>
            <a:rPr lang="ru-RU" sz="1300" kern="1200" dirty="0" smtClean="0"/>
            <a:t> </a:t>
          </a:r>
          <a:r>
            <a:rPr lang="ru-RU" sz="1300" kern="1200" dirty="0" err="1" smtClean="0"/>
            <a:t>береді</a:t>
          </a:r>
          <a:r>
            <a:rPr lang="ru-RU" sz="1300" kern="1200" dirty="0" smtClean="0"/>
            <a:t>.;</a:t>
          </a:r>
          <a:endParaRPr lang="ru-RU" sz="1300" kern="1200" dirty="0"/>
        </a:p>
      </dsp:txBody>
      <dsp:txXfrm>
        <a:off x="2738" y="0"/>
        <a:ext cx="4114303" cy="1645920"/>
      </dsp:txXfrm>
    </dsp:sp>
    <dsp:sp modelId="{C2E4944B-D0BA-4F56-96CE-2DA1BE42FF13}">
      <dsp:nvSpPr>
        <dsp:cNvPr id="0" name=""/>
        <dsp:cNvSpPr/>
      </dsp:nvSpPr>
      <dsp:spPr>
        <a:xfrm>
          <a:off x="1854150" y="1851660"/>
          <a:ext cx="411480" cy="41148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7EB9B5-B80A-48BC-A5DF-7C5DE717F721}">
      <dsp:nvSpPr>
        <dsp:cNvPr id="0" name=""/>
        <dsp:cNvSpPr/>
      </dsp:nvSpPr>
      <dsp:spPr>
        <a:xfrm>
          <a:off x="4243942" y="2468880"/>
          <a:ext cx="2951467" cy="164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lvl="0" algn="ctr" defTabSz="533400" rtl="0">
            <a:lnSpc>
              <a:spcPct val="90000"/>
            </a:lnSpc>
            <a:spcBef>
              <a:spcPct val="0"/>
            </a:spcBef>
            <a:spcAft>
              <a:spcPct val="35000"/>
            </a:spcAft>
          </a:pPr>
          <a:r>
            <a:rPr lang="ru-RU" sz="1200" kern="1200" dirty="0" smtClean="0"/>
            <a:t>* </a:t>
          </a:r>
          <a:r>
            <a:rPr lang="ru-RU" sz="1200" kern="1200" dirty="0" err="1" smtClean="0"/>
            <a:t>екіншіден</a:t>
          </a:r>
          <a:r>
            <a:rPr lang="ru-RU" sz="1200" kern="1200" dirty="0" smtClean="0"/>
            <a:t>, </a:t>
          </a:r>
          <a:r>
            <a:rPr lang="ru-RU" sz="1200" kern="1200" dirty="0" err="1" smtClean="0"/>
            <a:t>бұл</a:t>
          </a:r>
          <a:r>
            <a:rPr lang="ru-RU" sz="1200" kern="1200" dirty="0" smtClean="0"/>
            <a:t> </a:t>
          </a:r>
          <a:r>
            <a:rPr lang="ru-RU" sz="1200" kern="1200" dirty="0" err="1" smtClean="0"/>
            <a:t>тренингті</a:t>
          </a:r>
          <a:r>
            <a:rPr lang="ru-RU" sz="1200" kern="1200" dirty="0" smtClean="0"/>
            <a:t> </a:t>
          </a:r>
          <a:r>
            <a:rPr lang="ru-RU" sz="1200" kern="1200" dirty="0" err="1" smtClean="0"/>
            <a:t>өткізудің</a:t>
          </a:r>
          <a:r>
            <a:rPr lang="ru-RU" sz="1200" kern="1200" dirty="0" smtClean="0"/>
            <a:t> </a:t>
          </a:r>
          <a:r>
            <a:rPr lang="ru-RU" sz="1200" kern="1200" dirty="0" err="1" smtClean="0"/>
            <a:t>бағалы</a:t>
          </a:r>
          <a:r>
            <a:rPr lang="ru-RU" sz="1200" kern="1200" dirty="0" smtClean="0"/>
            <a:t> </a:t>
          </a:r>
          <a:r>
            <a:rPr lang="ru-RU" sz="1200" kern="1200" dirty="0" err="1" smtClean="0"/>
            <a:t>құралы</a:t>
          </a:r>
          <a:r>
            <a:rPr lang="ru-RU" sz="1200" kern="1200" dirty="0" smtClean="0"/>
            <a:t>. Тренинг </a:t>
          </a:r>
          <a:r>
            <a:rPr lang="ru-RU" sz="1200" kern="1200" dirty="0" err="1" smtClean="0"/>
            <a:t>өткізу</a:t>
          </a:r>
          <a:r>
            <a:rPr lang="ru-RU" sz="1200" kern="1200" dirty="0" smtClean="0"/>
            <a:t> </a:t>
          </a:r>
          <a:r>
            <a:rPr lang="ru-RU" sz="1200" kern="1200" dirty="0" err="1" smtClean="0"/>
            <a:t>барысында</a:t>
          </a:r>
          <a:r>
            <a:rPr lang="ru-RU" sz="1200" kern="1200" dirty="0" smtClean="0"/>
            <a:t> </a:t>
          </a:r>
          <a:r>
            <a:rPr lang="ru-RU" sz="1200" kern="1200" dirty="0" err="1" smtClean="0"/>
            <a:t>сапалы</a:t>
          </a:r>
          <a:r>
            <a:rPr lang="ru-RU" sz="1200" kern="1200" dirty="0" smtClean="0"/>
            <a:t> </a:t>
          </a:r>
          <a:r>
            <a:rPr lang="ru-RU" sz="1200" kern="1200" dirty="0" err="1" smtClean="0"/>
            <a:t>бағдарламаны</a:t>
          </a:r>
          <a:r>
            <a:rPr lang="ru-RU" sz="1200" kern="1200" dirty="0" smtClean="0"/>
            <a:t> </a:t>
          </a:r>
          <a:r>
            <a:rPr lang="ru-RU" sz="1200" kern="1200" dirty="0" err="1" smtClean="0"/>
            <a:t>басшылыққа</a:t>
          </a:r>
          <a:r>
            <a:rPr lang="ru-RU" sz="1200" kern="1200" dirty="0" smtClean="0"/>
            <a:t> </a:t>
          </a:r>
          <a:r>
            <a:rPr lang="ru-RU" sz="1200" kern="1200" dirty="0" err="1" smtClean="0"/>
            <a:t>алатын</a:t>
          </a:r>
          <a:r>
            <a:rPr lang="ru-RU" sz="1200" kern="1200" dirty="0" smtClean="0"/>
            <a:t> </a:t>
          </a:r>
          <a:r>
            <a:rPr lang="ru-RU" sz="1200" kern="1200" dirty="0" err="1" smtClean="0"/>
            <a:t>жаттықтырушы</a:t>
          </a:r>
          <a:r>
            <a:rPr lang="ru-RU" sz="1200" kern="1200" dirty="0" smtClean="0"/>
            <a:t>, </a:t>
          </a:r>
          <a:r>
            <a:rPr lang="ru-RU" sz="1200" kern="1200" dirty="0" err="1" smtClean="0"/>
            <a:t>әрқашанда</a:t>
          </a:r>
          <a:r>
            <a:rPr lang="ru-RU" sz="1200" kern="1200" dirty="0" smtClean="0"/>
            <a:t> </a:t>
          </a:r>
          <a:r>
            <a:rPr lang="ru-RU" sz="1200" kern="1200" dirty="0" err="1" smtClean="0"/>
            <a:t>тиімді</a:t>
          </a:r>
          <a:r>
            <a:rPr lang="ru-RU" sz="1200" kern="1200" dirty="0" smtClean="0"/>
            <a:t> </a:t>
          </a:r>
          <a:r>
            <a:rPr lang="ru-RU" sz="1200" kern="1200" dirty="0" err="1" smtClean="0"/>
            <a:t>және</a:t>
          </a:r>
          <a:r>
            <a:rPr lang="ru-RU" sz="1200" kern="1200" dirty="0" smtClean="0"/>
            <a:t> </a:t>
          </a:r>
          <a:r>
            <a:rPr lang="ru-RU" sz="1200" kern="1200" dirty="0" err="1" smtClean="0"/>
            <a:t>анағұрлым</a:t>
          </a:r>
          <a:r>
            <a:rPr lang="ru-RU" sz="1200" kern="1200" dirty="0" smtClean="0"/>
            <a:t> </a:t>
          </a:r>
          <a:r>
            <a:rPr lang="ru-RU" sz="1200" kern="1200" dirty="0" err="1" smtClean="0"/>
            <a:t>кәсіби</a:t>
          </a:r>
          <a:r>
            <a:rPr lang="ru-RU" sz="1200" kern="1200" dirty="0" smtClean="0"/>
            <a:t> </a:t>
          </a:r>
          <a:r>
            <a:rPr lang="ru-RU" sz="1200" kern="1200" dirty="0" err="1" smtClean="0"/>
            <a:t>жаттықтырушы</a:t>
          </a:r>
          <a:r>
            <a:rPr lang="ru-RU" sz="1200" kern="1200" dirty="0" smtClean="0"/>
            <a:t>, </a:t>
          </a:r>
          <a:r>
            <a:rPr lang="ru-RU" sz="1200" kern="1200" dirty="0" err="1" smtClean="0"/>
            <a:t>Ұлт</a:t>
          </a:r>
          <a:r>
            <a:rPr lang="ru-RU" sz="1200" kern="1200" dirty="0" smtClean="0"/>
            <a:t> </a:t>
          </a:r>
          <a:r>
            <a:rPr lang="ru-RU" sz="1200" kern="1200" dirty="0" err="1" smtClean="0"/>
            <a:t>бойынша</a:t>
          </a:r>
          <a:r>
            <a:rPr lang="ru-RU" sz="1200" kern="1200" dirty="0" smtClean="0"/>
            <a:t> </a:t>
          </a:r>
          <a:r>
            <a:rPr lang="ru-RU" sz="1200" kern="1200" dirty="0" err="1" smtClean="0"/>
            <a:t>әрекет</a:t>
          </a:r>
          <a:r>
            <a:rPr lang="ru-RU" sz="1200" kern="1200" dirty="0" smtClean="0"/>
            <a:t> </a:t>
          </a:r>
          <a:r>
            <a:rPr lang="ru-RU" sz="1200" kern="1200" dirty="0" err="1" smtClean="0"/>
            <a:t>ететін</a:t>
          </a:r>
          <a:r>
            <a:rPr lang="ru-RU" sz="1200" kern="1200" dirty="0" smtClean="0"/>
            <a:t>;</a:t>
          </a:r>
          <a:endParaRPr lang="ru-RU" sz="1200" kern="1200" dirty="0"/>
        </a:p>
      </dsp:txBody>
      <dsp:txXfrm>
        <a:off x="4243942" y="2468880"/>
        <a:ext cx="2951467" cy="1645920"/>
      </dsp:txXfrm>
    </dsp:sp>
    <dsp:sp modelId="{7FD38B22-EAAB-4E58-B9D1-9B6E183FEB17}">
      <dsp:nvSpPr>
        <dsp:cNvPr id="0" name=""/>
        <dsp:cNvSpPr/>
      </dsp:nvSpPr>
      <dsp:spPr>
        <a:xfrm>
          <a:off x="5513936" y="1851660"/>
          <a:ext cx="411480" cy="41148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910DF1-7E5E-47FB-98FA-73AA9EF3BB19}">
      <dsp:nvSpPr>
        <dsp:cNvPr id="0" name=""/>
        <dsp:cNvSpPr/>
      </dsp:nvSpPr>
      <dsp:spPr>
        <a:xfrm>
          <a:off x="7322310" y="0"/>
          <a:ext cx="2538001" cy="164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lvl="0" algn="ctr" defTabSz="533400" rtl="0">
            <a:lnSpc>
              <a:spcPct val="90000"/>
            </a:lnSpc>
            <a:spcBef>
              <a:spcPct val="0"/>
            </a:spcBef>
            <a:spcAft>
              <a:spcPct val="35000"/>
            </a:spcAft>
          </a:pPr>
          <a:r>
            <a:rPr lang="ru-RU" sz="1200" kern="1200" dirty="0" smtClean="0"/>
            <a:t>* </a:t>
          </a:r>
          <a:r>
            <a:rPr lang="ru-RU" sz="1200" kern="1200" dirty="0" err="1" smtClean="0"/>
            <a:t>үшіншіден</a:t>
          </a:r>
          <a:r>
            <a:rPr lang="ru-RU" sz="1200" kern="1200" dirty="0" smtClean="0"/>
            <a:t>, </a:t>
          </a:r>
          <a:r>
            <a:rPr lang="ru-RU" sz="1200" kern="1200" dirty="0" err="1" smtClean="0"/>
            <a:t>бұл</a:t>
          </a:r>
          <a:r>
            <a:rPr lang="ru-RU" sz="1200" kern="1200" dirty="0" smtClean="0"/>
            <a:t> </a:t>
          </a:r>
          <a:r>
            <a:rPr lang="ru-RU" sz="1200" kern="1200" dirty="0" err="1" smtClean="0"/>
            <a:t>ішкі</a:t>
          </a:r>
          <a:r>
            <a:rPr lang="ru-RU" sz="1200" kern="1200" dirty="0" smtClean="0"/>
            <a:t> </a:t>
          </a:r>
          <a:r>
            <a:rPr lang="ru-RU" sz="1200" kern="1200" dirty="0" err="1" smtClean="0"/>
            <a:t>корпоративтік</a:t>
          </a:r>
          <a:r>
            <a:rPr lang="ru-RU" sz="1200" kern="1200" dirty="0" smtClean="0"/>
            <a:t> </a:t>
          </a:r>
          <a:r>
            <a:rPr lang="ru-RU" sz="1200" kern="1200" dirty="0" err="1" smtClean="0"/>
            <a:t>құжат</a:t>
          </a:r>
          <a:r>
            <a:rPr lang="ru-RU" sz="1200" kern="1200" dirty="0" smtClean="0"/>
            <a:t> </a:t>
          </a:r>
          <a:r>
            <a:rPr lang="ru-RU" sz="1200" kern="1200" dirty="0" err="1" smtClean="0"/>
            <a:t>және</a:t>
          </a:r>
          <a:r>
            <a:rPr lang="ru-RU" sz="1200" kern="1200" dirty="0" smtClean="0"/>
            <a:t> </a:t>
          </a:r>
          <a:r>
            <a:rPr lang="ru-RU" sz="1200" kern="1200" dirty="0" err="1" smtClean="0"/>
            <a:t>жаттықтырушының</a:t>
          </a:r>
          <a:r>
            <a:rPr lang="ru-RU" sz="1200" kern="1200" dirty="0" smtClean="0"/>
            <a:t> </a:t>
          </a:r>
          <a:r>
            <a:rPr lang="ru-RU" sz="1200" kern="1200" dirty="0" err="1" smtClean="0"/>
            <a:t>қызметін</a:t>
          </a:r>
          <a:r>
            <a:rPr lang="ru-RU" sz="1200" kern="1200" dirty="0" smtClean="0"/>
            <a:t> </a:t>
          </a:r>
          <a:r>
            <a:rPr lang="ru-RU" sz="1200" kern="1200" dirty="0" err="1" smtClean="0"/>
            <a:t>бағалау</a:t>
          </a:r>
          <a:r>
            <a:rPr lang="ru-RU" sz="1200" kern="1200" dirty="0" smtClean="0"/>
            <a:t> </a:t>
          </a:r>
          <a:r>
            <a:rPr lang="ru-RU" sz="1200" kern="1200" dirty="0" err="1" smtClean="0"/>
            <a:t>және</a:t>
          </a:r>
          <a:r>
            <a:rPr lang="ru-RU" sz="1200" kern="1200" dirty="0" smtClean="0"/>
            <a:t> </a:t>
          </a:r>
          <a:r>
            <a:rPr lang="ru-RU" sz="1200" kern="1200" dirty="0" err="1" smtClean="0"/>
            <a:t>бақылау</a:t>
          </a:r>
          <a:r>
            <a:rPr lang="ru-RU" sz="1200" kern="1200" dirty="0" smtClean="0"/>
            <a:t> </a:t>
          </a:r>
          <a:r>
            <a:rPr lang="ru-RU" sz="1200" kern="1200" dirty="0" err="1" smtClean="0"/>
            <a:t>құралы</a:t>
          </a:r>
          <a:endParaRPr lang="ru-RU" sz="1200" kern="1200" dirty="0"/>
        </a:p>
      </dsp:txBody>
      <dsp:txXfrm>
        <a:off x="7322310" y="0"/>
        <a:ext cx="2538001" cy="1645920"/>
      </dsp:txXfrm>
    </dsp:sp>
    <dsp:sp modelId="{A5D1843B-DE71-4441-8328-F65E8F794454}">
      <dsp:nvSpPr>
        <dsp:cNvPr id="0" name=""/>
        <dsp:cNvSpPr/>
      </dsp:nvSpPr>
      <dsp:spPr>
        <a:xfrm>
          <a:off x="8385571" y="1851660"/>
          <a:ext cx="411480" cy="41148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86A616-F7C3-44B1-93C7-07D50E6F5D2C}">
      <dsp:nvSpPr>
        <dsp:cNvPr id="0" name=""/>
        <dsp:cNvSpPr/>
      </dsp:nvSpPr>
      <dsp:spPr>
        <a:xfrm>
          <a:off x="0" y="151474"/>
          <a:ext cx="9720072" cy="267315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ru-RU" sz="2600" kern="1200" dirty="0" smtClean="0"/>
            <a:t>"Тренаж" </a:t>
          </a:r>
          <a:r>
            <a:rPr lang="ru-RU" sz="2600" kern="1200" dirty="0" err="1" smtClean="0"/>
            <a:t>нөмірі</a:t>
          </a:r>
          <a:r>
            <a:rPr lang="ru-RU" sz="2600" kern="1200" dirty="0" smtClean="0"/>
            <a:t> </a:t>
          </a:r>
          <a:r>
            <a:rPr lang="ru-RU" sz="2600" kern="1200" dirty="0" err="1" smtClean="0"/>
            <a:t>сабаққа</a:t>
          </a:r>
          <a:r>
            <a:rPr lang="ru-RU" sz="2600" kern="1200" dirty="0" smtClean="0"/>
            <a:t> </a:t>
          </a:r>
          <a:r>
            <a:rPr lang="ru-RU" sz="2600" kern="1200" dirty="0" err="1" smtClean="0"/>
            <a:t>қатысушылардың</a:t>
          </a:r>
          <a:r>
            <a:rPr lang="ru-RU" sz="2600" kern="1200" dirty="0" smtClean="0"/>
            <a:t> </a:t>
          </a:r>
          <a:r>
            <a:rPr lang="ru-RU" sz="2600" kern="1200" dirty="0" err="1" smtClean="0"/>
            <a:t>мінез-құлық</a:t>
          </a:r>
          <a:r>
            <a:rPr lang="ru-RU" sz="2600" kern="1200" dirty="0" smtClean="0"/>
            <a:t>, </a:t>
          </a:r>
          <a:r>
            <a:rPr lang="ru-RU" sz="2600" kern="1200" dirty="0" err="1" smtClean="0"/>
            <a:t>дағдылар</a:t>
          </a:r>
          <a:r>
            <a:rPr lang="ru-RU" sz="2600" kern="1200" dirty="0" smtClean="0"/>
            <a:t>, </a:t>
          </a:r>
          <a:r>
            <a:rPr lang="ru-RU" sz="2600" kern="1200" dirty="0" err="1" smtClean="0"/>
            <a:t>схемалар</a:t>
          </a:r>
          <a:r>
            <a:rPr lang="ru-RU" sz="2600" kern="1200" dirty="0" smtClean="0"/>
            <a:t>, </a:t>
          </a:r>
          <a:r>
            <a:rPr lang="ru-RU" sz="2600" kern="1200" dirty="0" err="1" smtClean="0"/>
            <a:t>модельдерді</a:t>
          </a:r>
          <a:r>
            <a:rPr lang="ru-RU" sz="2600" kern="1200" dirty="0" smtClean="0"/>
            <a:t> </a:t>
          </a:r>
          <a:r>
            <a:rPr lang="ru-RU" sz="2600" kern="1200" dirty="0" err="1" smtClean="0"/>
            <a:t>әзірлеу</a:t>
          </a:r>
          <a:r>
            <a:rPr lang="ru-RU" sz="2600" kern="1200" dirty="0" smtClean="0"/>
            <a:t> </a:t>
          </a:r>
          <a:r>
            <a:rPr lang="ru-RU" sz="2600" kern="1200" dirty="0" err="1" smtClean="0"/>
            <a:t>және</a:t>
          </a:r>
          <a:r>
            <a:rPr lang="ru-RU" sz="2600" kern="1200" dirty="0" smtClean="0"/>
            <a:t> </a:t>
          </a:r>
          <a:r>
            <a:rPr lang="ru-RU" sz="2600" kern="1200" dirty="0" err="1" smtClean="0"/>
            <a:t>бекітуді</a:t>
          </a:r>
          <a:r>
            <a:rPr lang="ru-RU" sz="2600" kern="1200" dirty="0" smtClean="0"/>
            <a:t> </a:t>
          </a:r>
          <a:r>
            <a:rPr lang="ru-RU" sz="2600" kern="1200" dirty="0" err="1" smtClean="0"/>
            <a:t>көздейді</a:t>
          </a:r>
          <a:r>
            <a:rPr lang="ru-RU" sz="2600" kern="1200" dirty="0" smtClean="0"/>
            <a:t>. </a:t>
          </a:r>
          <a:r>
            <a:rPr lang="ru-RU" sz="2600" kern="1200" dirty="0" err="1" smtClean="0"/>
            <a:t>Нөмірді</a:t>
          </a:r>
          <a:r>
            <a:rPr lang="ru-RU" sz="2600" kern="1200" dirty="0" smtClean="0"/>
            <a:t> </a:t>
          </a:r>
          <a:r>
            <a:rPr lang="ru-RU" sz="2600" kern="1200" dirty="0" err="1" smtClean="0"/>
            <a:t>іске</a:t>
          </a:r>
          <a:r>
            <a:rPr lang="ru-RU" sz="2600" kern="1200" dirty="0" smtClean="0"/>
            <a:t> </a:t>
          </a:r>
          <a:r>
            <a:rPr lang="ru-RU" sz="2600" kern="1200" dirty="0" err="1" smtClean="0"/>
            <a:t>асырудың</a:t>
          </a:r>
          <a:r>
            <a:rPr lang="ru-RU" sz="2600" kern="1200" dirty="0" smtClean="0"/>
            <a:t> </a:t>
          </a:r>
          <a:r>
            <a:rPr lang="ru-RU" sz="2600" kern="1200" dirty="0" err="1" smtClean="0"/>
            <a:t>негізгі</a:t>
          </a:r>
          <a:r>
            <a:rPr lang="ru-RU" sz="2600" kern="1200" dirty="0" smtClean="0"/>
            <a:t> </a:t>
          </a:r>
          <a:r>
            <a:rPr lang="ru-RU" sz="2600" kern="1200" dirty="0" err="1" smtClean="0"/>
            <a:t>түрі</a:t>
          </a:r>
          <a:r>
            <a:rPr lang="ru-RU" sz="2600" kern="1200" dirty="0" smtClean="0"/>
            <a:t> – </a:t>
          </a:r>
          <a:r>
            <a:rPr lang="ru-RU" sz="2600" kern="1200" dirty="0" err="1" smtClean="0"/>
            <a:t>қатысушылардың</a:t>
          </a:r>
          <a:r>
            <a:rPr lang="ru-RU" sz="2600" kern="1200" dirty="0" smtClean="0"/>
            <a:t> </a:t>
          </a:r>
          <a:r>
            <a:rPr lang="ru-RU" sz="2600" kern="1200" dirty="0" err="1" smtClean="0"/>
            <a:t>мінез-құлықтық</a:t>
          </a:r>
          <a:r>
            <a:rPr lang="ru-RU" sz="2600" kern="1200" dirty="0" smtClean="0"/>
            <a:t> </a:t>
          </a:r>
          <a:r>
            <a:rPr lang="ru-RU" sz="2600" kern="1200" dirty="0" err="1" smtClean="0"/>
            <a:t>паттерналарды</a:t>
          </a:r>
          <a:r>
            <a:rPr lang="ru-RU" sz="2600" kern="1200" dirty="0" smtClean="0"/>
            <a:t> </a:t>
          </a:r>
          <a:r>
            <a:rPr lang="ru-RU" sz="2600" kern="1200" dirty="0" err="1" smtClean="0"/>
            <a:t>жүзеге</a:t>
          </a:r>
          <a:r>
            <a:rPr lang="ru-RU" sz="2600" kern="1200" dirty="0" smtClean="0"/>
            <a:t> </a:t>
          </a:r>
          <a:r>
            <a:rPr lang="ru-RU" sz="2600" kern="1200" dirty="0" err="1" smtClean="0"/>
            <a:t>асыруда</a:t>
          </a:r>
          <a:r>
            <a:rPr lang="ru-RU" sz="2600" kern="1200" dirty="0" smtClean="0"/>
            <a:t> </a:t>
          </a:r>
          <a:r>
            <a:rPr lang="ru-RU" sz="2600" kern="1200" dirty="0" err="1" smtClean="0"/>
            <a:t>бір</a:t>
          </a:r>
          <a:r>
            <a:rPr lang="ru-RU" sz="2600" kern="1200" dirty="0" smtClean="0"/>
            <a:t> </a:t>
          </a:r>
          <a:r>
            <a:rPr lang="ru-RU" sz="2600" kern="1200" dirty="0" err="1" smtClean="0"/>
            <a:t>жолғы</a:t>
          </a:r>
          <a:r>
            <a:rPr lang="ru-RU" sz="2600" kern="1200" dirty="0" smtClean="0"/>
            <a:t> </a:t>
          </a:r>
          <a:r>
            <a:rPr lang="ru-RU" sz="2600" kern="1200" dirty="0" err="1" smtClean="0"/>
            <a:t>немесе</a:t>
          </a:r>
          <a:r>
            <a:rPr lang="ru-RU" sz="2600" kern="1200" dirty="0" smtClean="0"/>
            <a:t> </a:t>
          </a:r>
          <a:r>
            <a:rPr lang="ru-RU" sz="2600" kern="1200" dirty="0" err="1" smtClean="0"/>
            <a:t>бірнеше</a:t>
          </a:r>
          <a:r>
            <a:rPr lang="ru-RU" sz="2600" kern="1200" dirty="0" smtClean="0"/>
            <a:t> </a:t>
          </a:r>
          <a:r>
            <a:rPr lang="ru-RU" sz="2600" kern="1200" dirty="0" err="1" smtClean="0"/>
            <a:t>рет</a:t>
          </a:r>
          <a:r>
            <a:rPr lang="ru-RU" sz="2600" kern="1200" dirty="0" smtClean="0"/>
            <a:t> </a:t>
          </a:r>
          <a:r>
            <a:rPr lang="ru-RU" sz="2600" kern="1200" dirty="0" err="1" smtClean="0"/>
            <a:t>жаттықтыру</a:t>
          </a:r>
          <a:r>
            <a:rPr lang="ru-RU" sz="2600" kern="1200" dirty="0" smtClean="0"/>
            <a:t>.</a:t>
          </a:r>
          <a:endParaRPr lang="ru-RU" sz="2600" kern="1200" dirty="0"/>
        </a:p>
      </dsp:txBody>
      <dsp:txXfrm>
        <a:off x="130493" y="281967"/>
        <a:ext cx="9459086" cy="2412171"/>
      </dsp:txXfrm>
    </dsp:sp>
    <dsp:sp modelId="{679A7A46-6F08-4E70-8C3E-7EC071196BD6}">
      <dsp:nvSpPr>
        <dsp:cNvPr id="0" name=""/>
        <dsp:cNvSpPr/>
      </dsp:nvSpPr>
      <dsp:spPr>
        <a:xfrm>
          <a:off x="0" y="2899512"/>
          <a:ext cx="9720072" cy="267315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ru-RU" sz="2600" kern="1200" smtClean="0"/>
            <a:t>"Синтез" нөмірі жеке тұлғаның жаңа тәжірибесінің жекелеген бөліктерін жалпылауға, біріктіруге, қатысушылардың игерілген білімі мен қалыптасқан дағдыларын олардың жиынтығында күрделі міндеттерді шешу кезінде жүзеге асыруына, кейін өткен және өзін-өзі бақылау деңгейін кері байланыс арқылы оқыту мақсатына қол жеткізу деңгейіне бағытталады.</a:t>
          </a:r>
          <a:endParaRPr lang="ru-RU" sz="2600" kern="1200"/>
        </a:p>
      </dsp:txBody>
      <dsp:txXfrm>
        <a:off x="130493" y="3030005"/>
        <a:ext cx="9459086" cy="241217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FD709B-6003-489A-B69D-14BB43BFC372}">
      <dsp:nvSpPr>
        <dsp:cNvPr id="0" name=""/>
        <dsp:cNvSpPr/>
      </dsp:nvSpPr>
      <dsp:spPr>
        <a:xfrm>
          <a:off x="2343" y="980353"/>
          <a:ext cx="4396102" cy="376343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ru-RU" sz="1900" kern="1200" smtClean="0"/>
            <a:t>"Тұлғалық психокоррекция" нөмірі өзіндік сананың өзгеруіне, өзін-өзі бағалауға, құнды бағдарларға, жеке тұлғаның уәждемесіне, қатысушылардың жеке мәселелерін шешуге бағытталады. Нөмірді жүзеге асыру әрбір қатысушының өз тұлғасының негізгі феноменіне қатысты рефлексия жүзеге асыруын (мотивация, құнды бағдарлар, өзін - өзі бағалау және т. б.), осы ұстанымдар бойынша кері байланыс алуды, аут-және интраценк пен Т. Б. сәйкессіздікті ұғындыруды көздейді.</a:t>
          </a:r>
          <a:endParaRPr lang="ru-RU" sz="1900" kern="1200"/>
        </a:p>
      </dsp:txBody>
      <dsp:txXfrm>
        <a:off x="2343" y="980353"/>
        <a:ext cx="4396102" cy="3763437"/>
      </dsp:txXfrm>
    </dsp:sp>
    <dsp:sp modelId="{52508FD9-3AA3-43FF-B3A7-401B54CFCEC0}">
      <dsp:nvSpPr>
        <dsp:cNvPr id="0" name=""/>
        <dsp:cNvSpPr/>
      </dsp:nvSpPr>
      <dsp:spPr>
        <a:xfrm>
          <a:off x="5321627" y="980353"/>
          <a:ext cx="4396102" cy="367626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ru-RU" sz="1900" kern="1200" smtClean="0"/>
            <a:t>"Психодинамика" нөмірі тренингтік топтың даму процестерін оңтайландыруға, психологиялық атмосфераны, қақтығыстарды, көшбасшылықты және т.б. басқаруға бағдарланады.</a:t>
          </a:r>
          <a:endParaRPr lang="ru-RU" sz="1900" kern="1200"/>
        </a:p>
      </dsp:txBody>
      <dsp:txXfrm>
        <a:off x="5321627" y="980353"/>
        <a:ext cx="4396102" cy="367626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FCEB886B-3C3F-4FEF-8805-F848FC18C155}"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89AB60-78BB-4114-980B-41B3F4A13F51}" type="slidenum">
              <a:rPr lang="ru-RU" smtClean="0"/>
              <a:t>‹#›</a:t>
            </a:fld>
            <a:endParaRPr lang="ru-RU"/>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70529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CEB886B-3C3F-4FEF-8805-F848FC18C155}"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89AB60-78BB-4114-980B-41B3F4A13F51}" type="slidenum">
              <a:rPr lang="ru-RU" smtClean="0"/>
              <a:t>‹#›</a:t>
            </a:fld>
            <a:endParaRPr lang="ru-RU"/>
          </a:p>
        </p:txBody>
      </p:sp>
    </p:spTree>
    <p:extLst>
      <p:ext uri="{BB962C8B-B14F-4D97-AF65-F5344CB8AC3E}">
        <p14:creationId xmlns:p14="http://schemas.microsoft.com/office/powerpoint/2010/main" val="883220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CEB886B-3C3F-4FEF-8805-F848FC18C155}"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89AB60-78BB-4114-980B-41B3F4A13F51}" type="slidenum">
              <a:rPr lang="ru-RU" smtClean="0"/>
              <a:t>‹#›</a:t>
            </a:fld>
            <a:endParaRPr lang="ru-RU"/>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2631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CEB886B-3C3F-4FEF-8805-F848FC18C155}"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89AB60-78BB-4114-980B-41B3F4A13F51}" type="slidenum">
              <a:rPr lang="ru-RU" smtClean="0"/>
              <a:t>‹#›</a:t>
            </a:fld>
            <a:endParaRPr lang="ru-RU"/>
          </a:p>
        </p:txBody>
      </p:sp>
    </p:spTree>
    <p:extLst>
      <p:ext uri="{BB962C8B-B14F-4D97-AF65-F5344CB8AC3E}">
        <p14:creationId xmlns:p14="http://schemas.microsoft.com/office/powerpoint/2010/main" val="2419943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CEB886B-3C3F-4FEF-8805-F848FC18C155}"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89AB60-78BB-4114-980B-41B3F4A13F51}" type="slidenum">
              <a:rPr lang="ru-RU" smtClean="0"/>
              <a:t>‹#›</a:t>
            </a:fld>
            <a:endParaRPr lang="ru-RU"/>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11271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CEB886B-3C3F-4FEF-8805-F848FC18C155}"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789AB60-78BB-4114-980B-41B3F4A13F51}" type="slidenum">
              <a:rPr lang="ru-RU" smtClean="0"/>
              <a:t>‹#›</a:t>
            </a:fld>
            <a:endParaRPr lang="ru-RU"/>
          </a:p>
        </p:txBody>
      </p:sp>
    </p:spTree>
    <p:extLst>
      <p:ext uri="{BB962C8B-B14F-4D97-AF65-F5344CB8AC3E}">
        <p14:creationId xmlns:p14="http://schemas.microsoft.com/office/powerpoint/2010/main" val="1834790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CEB886B-3C3F-4FEF-8805-F848FC18C155}" type="datetimeFigureOut">
              <a:rPr lang="ru-RU" smtClean="0"/>
              <a:t>23.12.2020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789AB60-78BB-4114-980B-41B3F4A13F51}" type="slidenum">
              <a:rPr lang="ru-RU" smtClean="0"/>
              <a:t>‹#›</a:t>
            </a:fld>
            <a:endParaRPr lang="ru-RU"/>
          </a:p>
        </p:txBody>
      </p:sp>
    </p:spTree>
    <p:extLst>
      <p:ext uri="{BB962C8B-B14F-4D97-AF65-F5344CB8AC3E}">
        <p14:creationId xmlns:p14="http://schemas.microsoft.com/office/powerpoint/2010/main" val="3472602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CEB886B-3C3F-4FEF-8805-F848FC18C155}" type="datetimeFigureOut">
              <a:rPr lang="ru-RU" smtClean="0"/>
              <a:t>23.12.2020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789AB60-78BB-4114-980B-41B3F4A13F51}" type="slidenum">
              <a:rPr lang="ru-RU" smtClean="0"/>
              <a:t>‹#›</a:t>
            </a:fld>
            <a:endParaRPr lang="ru-RU"/>
          </a:p>
        </p:txBody>
      </p:sp>
    </p:spTree>
    <p:extLst>
      <p:ext uri="{BB962C8B-B14F-4D97-AF65-F5344CB8AC3E}">
        <p14:creationId xmlns:p14="http://schemas.microsoft.com/office/powerpoint/2010/main" val="2543216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EB886B-3C3F-4FEF-8805-F848FC18C155}" type="datetimeFigureOut">
              <a:rPr lang="ru-RU" smtClean="0"/>
              <a:t>23.12.2020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789AB60-78BB-4114-980B-41B3F4A13F51}" type="slidenum">
              <a:rPr lang="ru-RU" smtClean="0"/>
              <a:t>‹#›</a:t>
            </a:fld>
            <a:endParaRPr lang="ru-RU"/>
          </a:p>
        </p:txBody>
      </p:sp>
    </p:spTree>
    <p:extLst>
      <p:ext uri="{BB962C8B-B14F-4D97-AF65-F5344CB8AC3E}">
        <p14:creationId xmlns:p14="http://schemas.microsoft.com/office/powerpoint/2010/main" val="1015350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CEB886B-3C3F-4FEF-8805-F848FC18C155}"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789AB60-78BB-4114-980B-41B3F4A13F51}" type="slidenum">
              <a:rPr lang="ru-RU" smtClean="0"/>
              <a:t>‹#›</a:t>
            </a:fld>
            <a:endParaRPr lang="ru-RU"/>
          </a:p>
        </p:txBody>
      </p:sp>
    </p:spTree>
    <p:extLst>
      <p:ext uri="{BB962C8B-B14F-4D97-AF65-F5344CB8AC3E}">
        <p14:creationId xmlns:p14="http://schemas.microsoft.com/office/powerpoint/2010/main" val="3884873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CEB886B-3C3F-4FEF-8805-F848FC18C155}"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789AB60-78BB-4114-980B-41B3F4A13F51}"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3187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CEB886B-3C3F-4FEF-8805-F848FC18C155}" type="datetimeFigureOut">
              <a:rPr lang="ru-RU" smtClean="0"/>
              <a:t>23.12.2020</a:t>
            </a:fld>
            <a:endParaRPr lang="ru-RU"/>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ru-RU"/>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789AB60-78BB-4114-980B-41B3F4A13F51}" type="slidenum">
              <a:rPr lang="ru-RU" smtClean="0"/>
              <a:t>‹#›</a:t>
            </a:fld>
            <a:endParaRPr lang="ru-RU"/>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19497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46364" y="4960137"/>
            <a:ext cx="8091054" cy="1463040"/>
          </a:xfrm>
        </p:spPr>
        <p:txBody>
          <a:bodyPr>
            <a:normAutofit fontScale="90000"/>
          </a:bodyPr>
          <a:lstStyle/>
          <a:p>
            <a:r>
              <a:rPr lang="ru-RU" dirty="0"/>
              <a:t>Тренинг </a:t>
            </a:r>
            <a:r>
              <a:rPr lang="ru-RU" dirty="0" err="1"/>
              <a:t>бағдарламаларының</a:t>
            </a:r>
            <a:r>
              <a:rPr lang="ru-RU" dirty="0"/>
              <a:t> </a:t>
            </a:r>
            <a:r>
              <a:rPr lang="ru-RU" dirty="0" err="1"/>
              <a:t>мазмұны</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6169910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24128" y="651165"/>
            <a:ext cx="8202999" cy="5658196"/>
          </a:xfrm>
        </p:spPr>
        <p:txBody>
          <a:bodyPr>
            <a:noAutofit/>
          </a:bodyPr>
          <a:lstStyle/>
          <a:p>
            <a:pPr algn="just"/>
            <a:r>
              <a:rPr lang="ru-RU" sz="3200" dirty="0" err="1"/>
              <a:t>Тренингтің</a:t>
            </a:r>
            <a:r>
              <a:rPr lang="ru-RU" sz="3200" dirty="0"/>
              <a:t> </a:t>
            </a:r>
            <a:r>
              <a:rPr lang="ru-RU" sz="3200" dirty="0" err="1"/>
              <a:t>қорытынды</a:t>
            </a:r>
            <a:r>
              <a:rPr lang="ru-RU" sz="3200" dirty="0"/>
              <a:t> </a:t>
            </a:r>
            <a:r>
              <a:rPr lang="ru-RU" sz="3200" dirty="0" err="1"/>
              <a:t>бөлімінің</a:t>
            </a:r>
            <a:r>
              <a:rPr lang="ru-RU" sz="3200" dirty="0"/>
              <a:t> </a:t>
            </a:r>
            <a:r>
              <a:rPr lang="ru-RU" sz="3200" dirty="0" err="1"/>
              <a:t>сипаттамасында</a:t>
            </a:r>
            <a:r>
              <a:rPr lang="ru-RU" sz="3200" dirty="0"/>
              <a:t> </a:t>
            </a:r>
            <a:r>
              <a:rPr lang="ru-RU" sz="3200" dirty="0" err="1"/>
              <a:t>оқуды</a:t>
            </a:r>
            <a:r>
              <a:rPr lang="ru-RU" sz="3200" dirty="0"/>
              <a:t> </a:t>
            </a:r>
            <a:r>
              <a:rPr lang="ru-RU" sz="3200" dirty="0" err="1"/>
              <a:t>аяқтаудың</a:t>
            </a:r>
            <a:r>
              <a:rPr lang="ru-RU" sz="3200" dirty="0"/>
              <a:t> </a:t>
            </a:r>
            <a:r>
              <a:rPr lang="ru-RU" sz="3200" dirty="0" err="1"/>
              <a:t>ақырғы</a:t>
            </a:r>
            <a:r>
              <a:rPr lang="ru-RU" sz="3200" dirty="0"/>
              <a:t> </a:t>
            </a:r>
            <a:r>
              <a:rPr lang="ru-RU" sz="3200" dirty="0" err="1"/>
              <a:t>тілектері</a:t>
            </a:r>
            <a:r>
              <a:rPr lang="ru-RU" sz="3200" dirty="0"/>
              <a:t>, </a:t>
            </a:r>
            <a:r>
              <a:rPr lang="ru-RU" sz="3200" dirty="0" err="1"/>
              <a:t>аяқталған</a:t>
            </a:r>
            <a:r>
              <a:rPr lang="ru-RU" sz="3200" dirty="0"/>
              <a:t> </a:t>
            </a:r>
            <a:r>
              <a:rPr lang="ru-RU" sz="3200" dirty="0" err="1"/>
              <a:t>тренингтің</a:t>
            </a:r>
            <a:r>
              <a:rPr lang="ru-RU" sz="3200" dirty="0"/>
              <a:t> </a:t>
            </a:r>
            <a:r>
              <a:rPr lang="ru-RU" sz="3200" dirty="0" err="1"/>
              <a:t>нәтижелері</a:t>
            </a:r>
            <a:r>
              <a:rPr lang="ru-RU" sz="3200" dirty="0"/>
              <a:t> мен </a:t>
            </a:r>
            <a:r>
              <a:rPr lang="ru-RU" sz="3200" dirty="0" err="1"/>
              <a:t>қорытындылары</a:t>
            </a:r>
            <a:r>
              <a:rPr lang="ru-RU" sz="3200" dirty="0"/>
              <a:t> </a:t>
            </a:r>
            <a:r>
              <a:rPr lang="ru-RU" sz="3200" dirty="0" err="1"/>
              <a:t>бойынша</a:t>
            </a:r>
            <a:r>
              <a:rPr lang="ru-RU" sz="3200" dirty="0"/>
              <a:t> </a:t>
            </a:r>
            <a:r>
              <a:rPr lang="ru-RU" sz="3200" dirty="0" err="1"/>
              <a:t>жаттықтырушының</a:t>
            </a:r>
            <a:r>
              <a:rPr lang="ru-RU" sz="3200" dirty="0"/>
              <a:t> </a:t>
            </a:r>
            <a:r>
              <a:rPr lang="ru-RU" sz="3200" dirty="0" err="1"/>
              <a:t>неғұрлым</a:t>
            </a:r>
            <a:r>
              <a:rPr lang="ru-RU" sz="3200" dirty="0"/>
              <a:t> </a:t>
            </a:r>
            <a:r>
              <a:rPr lang="ru-RU" sz="3200" dirty="0" err="1"/>
              <a:t>жалпыланған</a:t>
            </a:r>
            <a:r>
              <a:rPr lang="ru-RU" sz="3200" dirty="0"/>
              <a:t> </a:t>
            </a:r>
            <a:r>
              <a:rPr lang="ru-RU" sz="3200" dirty="0" err="1"/>
              <a:t>кері</a:t>
            </a:r>
            <a:r>
              <a:rPr lang="ru-RU" sz="3200" dirty="0"/>
              <a:t> </a:t>
            </a:r>
            <a:r>
              <a:rPr lang="ru-RU" sz="3200" dirty="0" err="1"/>
              <a:t>байланысы</a:t>
            </a:r>
            <a:r>
              <a:rPr lang="ru-RU" sz="3200" dirty="0"/>
              <a:t> </a:t>
            </a:r>
            <a:r>
              <a:rPr lang="ru-RU" sz="3200" dirty="0" err="1"/>
              <a:t>сияқты</a:t>
            </a:r>
            <a:r>
              <a:rPr lang="ru-RU" sz="3200" dirty="0"/>
              <a:t> </a:t>
            </a:r>
            <a:r>
              <a:rPr lang="ru-RU" sz="3200" dirty="0" err="1"/>
              <a:t>рәсімдері</a:t>
            </a:r>
            <a:r>
              <a:rPr lang="ru-RU" sz="3200" dirty="0"/>
              <a:t> </a:t>
            </a:r>
            <a:r>
              <a:rPr lang="ru-RU" sz="3200" dirty="0" err="1"/>
              <a:t>келтіріледі</a:t>
            </a:r>
            <a:r>
              <a:rPr lang="ru-RU" sz="3200" dirty="0"/>
              <a:t>; </a:t>
            </a:r>
            <a:r>
              <a:rPr lang="ru-RU" sz="3200" dirty="0" err="1"/>
              <a:t>қорытынды</a:t>
            </a:r>
            <a:r>
              <a:rPr lang="ru-RU" sz="3200" dirty="0"/>
              <a:t> </a:t>
            </a:r>
            <a:r>
              <a:rPr lang="ru-RU" sz="3200" dirty="0" err="1"/>
              <a:t>бөлімде</a:t>
            </a:r>
            <a:r>
              <a:rPr lang="ru-RU" sz="3200" dirty="0"/>
              <a:t> тренинг </a:t>
            </a:r>
            <a:r>
              <a:rPr lang="ru-RU" sz="3200" dirty="0" err="1"/>
              <a:t>аяқталғаннан</a:t>
            </a:r>
            <a:r>
              <a:rPr lang="ru-RU" sz="3200" dirty="0"/>
              <a:t> </a:t>
            </a:r>
            <a:r>
              <a:rPr lang="ru-RU" sz="3200" dirty="0" err="1"/>
              <a:t>кейін</a:t>
            </a:r>
            <a:r>
              <a:rPr lang="ru-RU" sz="3200" dirty="0"/>
              <a:t> </a:t>
            </a:r>
            <a:r>
              <a:rPr lang="ru-RU" sz="3200" dirty="0" err="1"/>
              <a:t>қатысушыларды</a:t>
            </a:r>
            <a:r>
              <a:rPr lang="ru-RU" sz="3200" dirty="0"/>
              <a:t> не </a:t>
            </a:r>
            <a:r>
              <a:rPr lang="ru-RU" sz="3200" dirty="0" err="1"/>
              <a:t>күтіп</a:t>
            </a:r>
            <a:r>
              <a:rPr lang="ru-RU" sz="3200" dirty="0"/>
              <a:t> </a:t>
            </a:r>
            <a:r>
              <a:rPr lang="ru-RU" sz="3200" dirty="0" err="1"/>
              <a:t>тұратынын</a:t>
            </a:r>
            <a:r>
              <a:rPr lang="ru-RU" sz="3200" dirty="0"/>
              <a:t> — </a:t>
            </a:r>
            <a:r>
              <a:rPr lang="ru-RU" sz="3200" dirty="0" err="1"/>
              <a:t>оқытуды</a:t>
            </a:r>
            <a:r>
              <a:rPr lang="ru-RU" sz="3200" dirty="0"/>
              <a:t> </a:t>
            </a:r>
            <a:r>
              <a:rPr lang="ru-RU" sz="3200" dirty="0" err="1"/>
              <a:t>бағалаудың</a:t>
            </a:r>
            <a:r>
              <a:rPr lang="ru-RU" sz="3200" dirty="0"/>
              <a:t> </a:t>
            </a:r>
            <a:r>
              <a:rPr lang="ru-RU" sz="3200" dirty="0" err="1"/>
              <a:t>әртүрлі</a:t>
            </a:r>
            <a:r>
              <a:rPr lang="ru-RU" sz="3200" dirty="0"/>
              <a:t> </a:t>
            </a:r>
            <a:r>
              <a:rPr lang="ru-RU" sz="3200" dirty="0" err="1"/>
              <a:t>нысандары</a:t>
            </a:r>
            <a:r>
              <a:rPr lang="ru-RU" sz="3200" dirty="0"/>
              <a:t> </a:t>
            </a:r>
            <a:r>
              <a:rPr lang="ru-RU" sz="3200" dirty="0" err="1"/>
              <a:t>немесе</a:t>
            </a:r>
            <a:r>
              <a:rPr lang="ru-RU" sz="3200" dirty="0"/>
              <a:t> </a:t>
            </a:r>
            <a:r>
              <a:rPr lang="ru-RU" sz="3200" dirty="0" err="1"/>
              <a:t>посттренингтік</a:t>
            </a:r>
            <a:r>
              <a:rPr lang="ru-RU" sz="3200" dirty="0"/>
              <a:t> </a:t>
            </a:r>
            <a:r>
              <a:rPr lang="ru-RU" sz="3200" dirty="0" err="1"/>
              <a:t>сүйемелдеудің</a:t>
            </a:r>
            <a:r>
              <a:rPr lang="ru-RU" sz="3200" dirty="0"/>
              <a:t> </a:t>
            </a:r>
            <a:r>
              <a:rPr lang="ru-RU" sz="3200" dirty="0" err="1"/>
              <a:t>өзге</a:t>
            </a:r>
            <a:r>
              <a:rPr lang="ru-RU" sz="3200" dirty="0"/>
              <a:t> де </a:t>
            </a:r>
            <a:r>
              <a:rPr lang="ru-RU" sz="3200" dirty="0" err="1"/>
              <a:t>түрлері</a:t>
            </a:r>
            <a:r>
              <a:rPr lang="ru-RU" sz="3200" dirty="0"/>
              <a:t> </a:t>
            </a:r>
            <a:r>
              <a:rPr lang="ru-RU" sz="3200" dirty="0" err="1"/>
              <a:t>туралы</a:t>
            </a:r>
            <a:r>
              <a:rPr lang="ru-RU" sz="3200" dirty="0"/>
              <a:t> </a:t>
            </a:r>
            <a:r>
              <a:rPr lang="ru-RU" sz="3200" dirty="0" err="1"/>
              <a:t>міндетті</a:t>
            </a:r>
            <a:r>
              <a:rPr lang="ru-RU" sz="3200" dirty="0"/>
              <a:t> </a:t>
            </a:r>
            <a:r>
              <a:rPr lang="ru-RU" sz="3200" dirty="0" err="1"/>
              <a:t>түрде</a:t>
            </a:r>
            <a:r>
              <a:rPr lang="ru-RU" sz="3200" dirty="0"/>
              <a:t> </a:t>
            </a:r>
            <a:r>
              <a:rPr lang="ru-RU" sz="3200" dirty="0" err="1"/>
              <a:t>сипаттау</a:t>
            </a:r>
            <a:r>
              <a:rPr lang="ru-RU" sz="3200" dirty="0"/>
              <a:t> </a:t>
            </a:r>
            <a:r>
              <a:rPr lang="ru-RU" sz="3200" dirty="0" err="1"/>
              <a:t>қажет</a:t>
            </a:r>
            <a:r>
              <a:rPr lang="ru-RU" sz="3200" dirty="0"/>
              <a:t>.</a:t>
            </a:r>
          </a:p>
        </p:txBody>
      </p:sp>
      <p:sp>
        <p:nvSpPr>
          <p:cNvPr id="4" name="Заголовок 1"/>
          <p:cNvSpPr txBox="1">
            <a:spLocks/>
          </p:cNvSpPr>
          <p:nvPr/>
        </p:nvSpPr>
        <p:spPr>
          <a:xfrm rot="5400000">
            <a:off x="6895889" y="2642545"/>
            <a:ext cx="6511637" cy="1503637"/>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kk-KZ" sz="11500" b="1" dirty="0" smtClean="0">
                <a:solidFill>
                  <a:schemeClr val="accent1"/>
                </a:solidFill>
                <a:effectLst>
                  <a:glow rad="101600">
                    <a:schemeClr val="bg1">
                      <a:alpha val="40000"/>
                    </a:schemeClr>
                  </a:glow>
                  <a:reflection blurRad="6350" stA="60000" endA="900" endPos="58000" dir="5400000" sy="-100000" algn="bl" rotWithShape="0"/>
                </a:effectLst>
              </a:rPr>
              <a:t>ҚОРЫТЫНДЫ</a:t>
            </a:r>
            <a:endParaRPr lang="ru-RU" b="1" dirty="0">
              <a:solidFill>
                <a:schemeClr val="accent1"/>
              </a:solidFill>
              <a:effectLst>
                <a:glow rad="101600">
                  <a:schemeClr val="bg1">
                    <a:alpha val="40000"/>
                  </a:schemeClr>
                </a:glow>
                <a:reflection blurRad="6350" stA="60000" endA="900" endPos="58000" dir="5400000" sy="-100000" algn="bl" rotWithShape="0"/>
              </a:effectLst>
            </a:endParaRPr>
          </a:p>
        </p:txBody>
      </p:sp>
    </p:spTree>
    <p:extLst>
      <p:ext uri="{BB962C8B-B14F-4D97-AF65-F5344CB8AC3E}">
        <p14:creationId xmlns:p14="http://schemas.microsoft.com/office/powerpoint/2010/main" val="90075414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7" y="595746"/>
            <a:ext cx="9976382" cy="1489086"/>
          </a:xfrm>
        </p:spPr>
        <p:txBody>
          <a:bodyPr/>
          <a:lstStyle/>
          <a:p>
            <a:r>
              <a:rPr lang="ru-RU" dirty="0">
                <a:solidFill>
                  <a:schemeClr val="accent1"/>
                </a:solidFill>
              </a:rPr>
              <a:t>Тренинг </a:t>
            </a:r>
            <a:r>
              <a:rPr lang="ru-RU" dirty="0" err="1">
                <a:solidFill>
                  <a:schemeClr val="accent1"/>
                </a:solidFill>
              </a:rPr>
              <a:t>бағдарламасының</a:t>
            </a:r>
            <a:r>
              <a:rPr lang="ru-RU" dirty="0">
                <a:solidFill>
                  <a:schemeClr val="accent1"/>
                </a:solidFill>
              </a:rPr>
              <a:t> </a:t>
            </a:r>
            <a:r>
              <a:rPr lang="ru-RU" dirty="0" err="1">
                <a:solidFill>
                  <a:schemeClr val="accent1"/>
                </a:solidFill>
              </a:rPr>
              <a:t>жеңілдетілген</a:t>
            </a:r>
            <a:r>
              <a:rPr lang="ru-RU" dirty="0">
                <a:solidFill>
                  <a:schemeClr val="accent1"/>
                </a:solidFill>
              </a:rPr>
              <a:t> </a:t>
            </a:r>
            <a:r>
              <a:rPr lang="ru-RU" dirty="0" err="1">
                <a:solidFill>
                  <a:schemeClr val="accent1"/>
                </a:solidFill>
              </a:rPr>
              <a:t>үлгісі</a:t>
            </a:r>
            <a:endParaRPr lang="ru-RU" dirty="0">
              <a:solidFill>
                <a:schemeClr val="accent1"/>
              </a:solidFill>
            </a:endParaRPr>
          </a:p>
        </p:txBody>
      </p:sp>
      <p:pic>
        <p:nvPicPr>
          <p:cNvPr id="4" name="Объект 3"/>
          <p:cNvPicPr>
            <a:picLocks noGrp="1" noChangeAspect="1"/>
          </p:cNvPicPr>
          <p:nvPr>
            <p:ph idx="1"/>
          </p:nvPr>
        </p:nvPicPr>
        <p:blipFill>
          <a:blip r:embed="rId2"/>
          <a:stretch>
            <a:fillRect/>
          </a:stretch>
        </p:blipFill>
        <p:spPr>
          <a:xfrm>
            <a:off x="1157479" y="2438401"/>
            <a:ext cx="11034521" cy="3713017"/>
          </a:xfrm>
          <a:prstGeom prst="rect">
            <a:avLst/>
          </a:prstGeom>
        </p:spPr>
      </p:pic>
    </p:spTree>
    <p:extLst>
      <p:ext uri="{BB962C8B-B14F-4D97-AF65-F5344CB8AC3E}">
        <p14:creationId xmlns:p14="http://schemas.microsoft.com/office/powerpoint/2010/main" val="90060266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39281" y="762000"/>
            <a:ext cx="9720073" cy="4023360"/>
          </a:xfrm>
          <a:solidFill>
            <a:schemeClr val="accent1">
              <a:lumMod val="20000"/>
              <a:lumOff val="80000"/>
            </a:schemeClr>
          </a:solidFill>
        </p:spPr>
        <p:txBody>
          <a:bodyPr/>
          <a:lstStyle/>
          <a:p>
            <a:pPr algn="just"/>
            <a:r>
              <a:rPr lang="ru-RU" dirty="0"/>
              <a:t> Тренинг </a:t>
            </a:r>
            <a:r>
              <a:rPr lang="ru-RU" dirty="0" err="1"/>
              <a:t>бағдарламасын</a:t>
            </a:r>
            <a:r>
              <a:rPr lang="ru-RU" dirty="0"/>
              <a:t> </a:t>
            </a:r>
            <a:r>
              <a:rPr lang="ru-RU" dirty="0" err="1"/>
              <a:t>жазу-бұл</a:t>
            </a:r>
            <a:r>
              <a:rPr lang="ru-RU" dirty="0"/>
              <a:t> </a:t>
            </a:r>
            <a:r>
              <a:rPr lang="ru-RU" dirty="0" err="1"/>
              <a:t>тренерді</a:t>
            </a:r>
            <a:r>
              <a:rPr lang="ru-RU" dirty="0"/>
              <a:t> </a:t>
            </a:r>
            <a:r>
              <a:rPr lang="ru-RU" dirty="0" err="1"/>
              <a:t>тренингті</a:t>
            </a:r>
            <a:r>
              <a:rPr lang="ru-RU" dirty="0"/>
              <a:t> </a:t>
            </a:r>
            <a:r>
              <a:rPr lang="ru-RU" dirty="0" err="1"/>
              <a:t>өткізуге</a:t>
            </a:r>
            <a:r>
              <a:rPr lang="ru-RU" dirty="0"/>
              <a:t> </a:t>
            </a:r>
            <a:r>
              <a:rPr lang="ru-RU" dirty="0" err="1"/>
              <a:t>дайындаудың</a:t>
            </a:r>
            <a:r>
              <a:rPr lang="ru-RU" dirty="0"/>
              <a:t> </a:t>
            </a:r>
            <a:r>
              <a:rPr lang="ru-RU" dirty="0" err="1"/>
              <a:t>маңызды</a:t>
            </a:r>
            <a:r>
              <a:rPr lang="ru-RU" dirty="0"/>
              <a:t> </a:t>
            </a:r>
            <a:r>
              <a:rPr lang="ru-RU" dirty="0" err="1"/>
              <a:t>құралы</a:t>
            </a:r>
            <a:r>
              <a:rPr lang="ru-RU" dirty="0"/>
              <a:t>. Тренинг </a:t>
            </a:r>
            <a:r>
              <a:rPr lang="ru-RU" dirty="0" err="1"/>
              <a:t>бағдарламасын</a:t>
            </a:r>
            <a:r>
              <a:rPr lang="ru-RU" dirty="0"/>
              <a:t> </a:t>
            </a:r>
            <a:r>
              <a:rPr lang="ru-RU" dirty="0" err="1"/>
              <a:t>құру</a:t>
            </a:r>
            <a:r>
              <a:rPr lang="ru-RU" dirty="0"/>
              <a:t> </a:t>
            </a:r>
            <a:r>
              <a:rPr lang="ru-RU" dirty="0" err="1"/>
              <a:t>барысында</a:t>
            </a:r>
            <a:r>
              <a:rPr lang="ru-RU" dirty="0"/>
              <a:t> </a:t>
            </a:r>
            <a:r>
              <a:rPr lang="ru-RU" dirty="0" err="1"/>
              <a:t>жаттықтырушы</a:t>
            </a:r>
            <a:r>
              <a:rPr lang="ru-RU" dirty="0"/>
              <a:t> </a:t>
            </a:r>
            <a:r>
              <a:rPr lang="ru-RU" dirty="0" err="1"/>
              <a:t>оқытудың</a:t>
            </a:r>
            <a:r>
              <a:rPr lang="ru-RU" dirty="0"/>
              <a:t> </a:t>
            </a:r>
            <a:r>
              <a:rPr lang="ru-RU" dirty="0" err="1"/>
              <a:t>негізгі</a:t>
            </a:r>
            <a:r>
              <a:rPr lang="ru-RU" dirty="0"/>
              <a:t> </a:t>
            </a:r>
            <a:r>
              <a:rPr lang="ru-RU" dirty="0" err="1"/>
              <a:t>мақсаттарына</a:t>
            </a:r>
            <a:r>
              <a:rPr lang="ru-RU" dirty="0"/>
              <a:t> </a:t>
            </a:r>
            <a:r>
              <a:rPr lang="ru-RU" dirty="0" err="1"/>
              <a:t>қалай</a:t>
            </a:r>
            <a:r>
              <a:rPr lang="ru-RU" dirty="0"/>
              <a:t> </a:t>
            </a:r>
            <a:r>
              <a:rPr lang="ru-RU" dirty="0" err="1"/>
              <a:t>қол</a:t>
            </a:r>
            <a:r>
              <a:rPr lang="ru-RU" dirty="0"/>
              <a:t> </a:t>
            </a:r>
            <a:r>
              <a:rPr lang="ru-RU" dirty="0" err="1"/>
              <a:t>жеткізуге</a:t>
            </a:r>
            <a:r>
              <a:rPr lang="ru-RU" dirty="0"/>
              <a:t> </a:t>
            </a:r>
            <a:r>
              <a:rPr lang="ru-RU" dirty="0" err="1"/>
              <a:t>болатынын</a:t>
            </a:r>
            <a:r>
              <a:rPr lang="ru-RU" dirty="0"/>
              <a:t>, </a:t>
            </a:r>
            <a:r>
              <a:rPr lang="ru-RU" dirty="0" err="1"/>
              <a:t>сондай-ақ</a:t>
            </a:r>
            <a:r>
              <a:rPr lang="ru-RU" dirty="0"/>
              <a:t> </a:t>
            </a:r>
            <a:r>
              <a:rPr lang="ru-RU" dirty="0" err="1"/>
              <a:t>басқа</a:t>
            </a:r>
            <a:r>
              <a:rPr lang="ru-RU" dirty="0"/>
              <a:t> да </a:t>
            </a:r>
            <a:r>
              <a:rPr lang="ru-RU" dirty="0" err="1"/>
              <a:t>көптеген</a:t>
            </a:r>
            <a:r>
              <a:rPr lang="ru-RU" dirty="0"/>
              <a:t> </a:t>
            </a:r>
            <a:r>
              <a:rPr lang="ru-RU" dirty="0" err="1"/>
              <a:t>аспектілер</a:t>
            </a:r>
            <a:r>
              <a:rPr lang="ru-RU" dirty="0"/>
              <a:t> </a:t>
            </a:r>
            <a:r>
              <a:rPr lang="ru-RU" dirty="0" err="1"/>
              <a:t>туралы</a:t>
            </a:r>
            <a:r>
              <a:rPr lang="ru-RU" dirty="0"/>
              <a:t> </a:t>
            </a:r>
            <a:r>
              <a:rPr lang="ru-RU" dirty="0" err="1"/>
              <a:t>ойлауы</a:t>
            </a:r>
            <a:r>
              <a:rPr lang="ru-RU" dirty="0"/>
              <a:t> </a:t>
            </a:r>
            <a:r>
              <a:rPr lang="ru-RU" dirty="0" err="1"/>
              <a:t>тиіс</a:t>
            </a:r>
            <a:r>
              <a:rPr lang="ru-RU" dirty="0"/>
              <a:t>: тренинг </a:t>
            </a:r>
            <a:r>
              <a:rPr lang="ru-RU" dirty="0" err="1"/>
              <a:t>қай</a:t>
            </a:r>
            <a:r>
              <a:rPr lang="ru-RU" dirty="0"/>
              <a:t> </a:t>
            </a:r>
            <a:r>
              <a:rPr lang="ru-RU" dirty="0" err="1"/>
              <a:t>стильде</a:t>
            </a:r>
            <a:r>
              <a:rPr lang="ru-RU" dirty="0"/>
              <a:t> </a:t>
            </a:r>
            <a:r>
              <a:rPr lang="ru-RU" dirty="0" err="1"/>
              <a:t>және</a:t>
            </a:r>
            <a:r>
              <a:rPr lang="ru-RU" dirty="0"/>
              <a:t> </a:t>
            </a:r>
            <a:r>
              <a:rPr lang="ru-RU" dirty="0" err="1"/>
              <a:t>қандай</a:t>
            </a:r>
            <a:r>
              <a:rPr lang="ru-RU" dirty="0"/>
              <a:t> </a:t>
            </a:r>
            <a:r>
              <a:rPr lang="ru-RU" dirty="0" err="1"/>
              <a:t>ырғақта</a:t>
            </a:r>
            <a:r>
              <a:rPr lang="ru-RU" dirty="0"/>
              <a:t> </a:t>
            </a:r>
            <a:r>
              <a:rPr lang="ru-RU" dirty="0" err="1"/>
              <a:t>өткізу</a:t>
            </a:r>
            <a:r>
              <a:rPr lang="ru-RU" dirty="0"/>
              <a:t>, </a:t>
            </a:r>
            <a:r>
              <a:rPr lang="ru-RU" dirty="0" err="1"/>
              <a:t>тренингке</a:t>
            </a:r>
            <a:r>
              <a:rPr lang="ru-RU" dirty="0"/>
              <a:t> </a:t>
            </a:r>
            <a:r>
              <a:rPr lang="ru-RU" dirty="0" err="1"/>
              <a:t>қатысушылар</a:t>
            </a:r>
            <a:r>
              <a:rPr lang="ru-RU" dirty="0"/>
              <a:t> </a:t>
            </a:r>
            <a:r>
              <a:rPr lang="ru-RU" dirty="0" err="1"/>
              <a:t>алдында</a:t>
            </a:r>
            <a:r>
              <a:rPr lang="ru-RU" dirty="0"/>
              <a:t> </a:t>
            </a:r>
            <a:r>
              <a:rPr lang="ru-RU" dirty="0" err="1"/>
              <a:t>өзін</a:t>
            </a:r>
            <a:r>
              <a:rPr lang="ru-RU" dirty="0"/>
              <a:t> </a:t>
            </a:r>
            <a:r>
              <a:rPr lang="ru-RU" dirty="0" err="1"/>
              <a:t>қалай</a:t>
            </a:r>
            <a:r>
              <a:rPr lang="ru-RU" dirty="0"/>
              <a:t> </a:t>
            </a:r>
            <a:r>
              <a:rPr lang="ru-RU" dirty="0" err="1"/>
              <a:t>орналастыру</a:t>
            </a:r>
            <a:r>
              <a:rPr lang="ru-RU" dirty="0"/>
              <a:t>, </a:t>
            </a:r>
            <a:r>
              <a:rPr lang="ru-RU" dirty="0" err="1"/>
              <a:t>негізгі</a:t>
            </a:r>
            <a:r>
              <a:rPr lang="ru-RU" dirty="0"/>
              <a:t> </a:t>
            </a:r>
            <a:r>
              <a:rPr lang="ru-RU" dirty="0" err="1"/>
              <a:t>тірек</a:t>
            </a:r>
            <a:r>
              <a:rPr lang="ru-RU" dirty="0"/>
              <a:t> </a:t>
            </a:r>
            <a:r>
              <a:rPr lang="ru-RU" dirty="0" err="1"/>
              <a:t>жасау</a:t>
            </a:r>
            <a:r>
              <a:rPr lang="ru-RU" dirty="0"/>
              <a:t>, </a:t>
            </a:r>
            <a:r>
              <a:rPr lang="ru-RU" dirty="0" err="1"/>
              <a:t>тренингке</a:t>
            </a:r>
            <a:r>
              <a:rPr lang="ru-RU" dirty="0"/>
              <a:t> </a:t>
            </a:r>
            <a:r>
              <a:rPr lang="ru-RU" dirty="0" err="1"/>
              <a:t>қатысушыларды</a:t>
            </a:r>
            <a:r>
              <a:rPr lang="ru-RU" dirty="0"/>
              <a:t> </a:t>
            </a:r>
            <a:r>
              <a:rPr lang="ru-RU" dirty="0" err="1"/>
              <a:t>қалай</a:t>
            </a:r>
            <a:r>
              <a:rPr lang="ru-RU" dirty="0"/>
              <a:t> </a:t>
            </a:r>
            <a:r>
              <a:rPr lang="ru-RU" dirty="0" err="1"/>
              <a:t>орналастыру</a:t>
            </a:r>
            <a:r>
              <a:rPr lang="ru-RU" dirty="0"/>
              <a:t>, </a:t>
            </a:r>
            <a:r>
              <a:rPr lang="ru-RU" dirty="0" err="1"/>
              <a:t>тренингке</a:t>
            </a:r>
            <a:r>
              <a:rPr lang="ru-RU" dirty="0"/>
              <a:t> </a:t>
            </a:r>
            <a:r>
              <a:rPr lang="ru-RU" dirty="0" err="1"/>
              <a:t>қатысушылардың</a:t>
            </a:r>
            <a:r>
              <a:rPr lang="ru-RU" dirty="0"/>
              <a:t> </a:t>
            </a:r>
            <a:r>
              <a:rPr lang="ru-RU" dirty="0" err="1"/>
              <a:t>қасиеттері</a:t>
            </a:r>
            <a:r>
              <a:rPr lang="ru-RU" dirty="0"/>
              <a:t> мен </a:t>
            </a:r>
            <a:r>
              <a:rPr lang="ru-RU" dirty="0" err="1"/>
              <a:t>сипаттамаларына</a:t>
            </a:r>
            <a:r>
              <a:rPr lang="ru-RU" dirty="0"/>
              <a:t> </a:t>
            </a:r>
            <a:r>
              <a:rPr lang="ru-RU" dirty="0" err="1"/>
              <a:t>қарай</a:t>
            </a:r>
            <a:r>
              <a:rPr lang="ru-RU" dirty="0"/>
              <a:t> </a:t>
            </a:r>
            <a:r>
              <a:rPr lang="ru-RU" dirty="0" err="1"/>
              <a:t>оларды</a:t>
            </a:r>
            <a:r>
              <a:rPr lang="ru-RU" dirty="0"/>
              <a:t> </a:t>
            </a:r>
            <a:r>
              <a:rPr lang="ru-RU" dirty="0" err="1"/>
              <a:t>қарқынды</a:t>
            </a:r>
            <a:r>
              <a:rPr lang="ru-RU" dirty="0"/>
              <a:t> </a:t>
            </a:r>
            <a:r>
              <a:rPr lang="ru-RU" dirty="0" err="1"/>
              <a:t>және</a:t>
            </a:r>
            <a:r>
              <a:rPr lang="ru-RU" dirty="0"/>
              <a:t> </a:t>
            </a:r>
            <a:r>
              <a:rPr lang="ru-RU" dirty="0" err="1"/>
              <a:t>өнімді</a:t>
            </a:r>
            <a:r>
              <a:rPr lang="ru-RU" dirty="0"/>
              <a:t> </a:t>
            </a:r>
            <a:r>
              <a:rPr lang="ru-RU" dirty="0" err="1"/>
              <a:t>оқытуға</a:t>
            </a:r>
            <a:r>
              <a:rPr lang="ru-RU" dirty="0"/>
              <a:t> </a:t>
            </a:r>
            <a:r>
              <a:rPr lang="ru-RU" dirty="0" err="1"/>
              <a:t>теңшеу</a:t>
            </a:r>
            <a:r>
              <a:rPr lang="ru-RU" dirty="0"/>
              <a:t>, </a:t>
            </a:r>
            <a:r>
              <a:rPr lang="ru-RU" dirty="0" err="1"/>
              <a:t>оларды</a:t>
            </a:r>
            <a:r>
              <a:rPr lang="ru-RU" dirty="0"/>
              <a:t> тренинг </a:t>
            </a:r>
            <a:r>
              <a:rPr lang="ru-RU" dirty="0" err="1"/>
              <a:t>және</a:t>
            </a:r>
            <a:r>
              <a:rPr lang="ru-RU" dirty="0"/>
              <a:t> т. б. </a:t>
            </a:r>
            <a:r>
              <a:rPr lang="ru-RU" dirty="0" err="1"/>
              <a:t>тақырыптарына</a:t>
            </a:r>
            <a:r>
              <a:rPr lang="ru-RU" dirty="0"/>
              <a:t> </a:t>
            </a:r>
            <a:r>
              <a:rPr lang="ru-RU" dirty="0" err="1"/>
              <a:t>қалай</a:t>
            </a:r>
            <a:r>
              <a:rPr lang="ru-RU" dirty="0"/>
              <a:t> </a:t>
            </a:r>
            <a:r>
              <a:rPr lang="ru-RU" dirty="0" err="1"/>
              <a:t>орналастыру</a:t>
            </a:r>
            <a:r>
              <a:rPr lang="ru-RU" dirty="0"/>
              <a:t> </a:t>
            </a:r>
            <a:r>
              <a:rPr lang="ru-RU" dirty="0" err="1"/>
              <a:t>керек</a:t>
            </a:r>
            <a:r>
              <a:rPr lang="ru-RU" dirty="0"/>
              <a:t>.</a:t>
            </a:r>
          </a:p>
        </p:txBody>
      </p:sp>
    </p:spTree>
    <p:extLst>
      <p:ext uri="{BB962C8B-B14F-4D97-AF65-F5344CB8AC3E}">
        <p14:creationId xmlns:p14="http://schemas.microsoft.com/office/powerpoint/2010/main" val="225328202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24128" y="914400"/>
            <a:ext cx="9720073" cy="5394960"/>
          </a:xfrm>
          <a:ln>
            <a:solidFill>
              <a:schemeClr val="accent2">
                <a:lumMod val="40000"/>
                <a:lumOff val="60000"/>
              </a:schemeClr>
            </a:solidFill>
          </a:ln>
        </p:spPr>
        <p:txBody>
          <a:bodyPr>
            <a:noAutofit/>
          </a:bodyPr>
          <a:lstStyle/>
          <a:p>
            <a:pPr algn="just"/>
            <a:r>
              <a:rPr lang="ru-RU" sz="3200" dirty="0" err="1"/>
              <a:t>Толық</a:t>
            </a:r>
            <a:r>
              <a:rPr lang="ru-RU" sz="3200" dirty="0"/>
              <a:t> </a:t>
            </a:r>
            <a:r>
              <a:rPr lang="ru-RU" sz="3200" dirty="0" err="1"/>
              <a:t>жазылған</a:t>
            </a:r>
            <a:r>
              <a:rPr lang="ru-RU" sz="3200" dirty="0"/>
              <a:t> </a:t>
            </a:r>
            <a:r>
              <a:rPr lang="ru-RU" sz="3200" dirty="0" err="1"/>
              <a:t>және</a:t>
            </a:r>
            <a:r>
              <a:rPr lang="ru-RU" sz="3200" dirty="0"/>
              <a:t> </a:t>
            </a:r>
            <a:r>
              <a:rPr lang="ru-RU" sz="3200" dirty="0" err="1"/>
              <a:t>анық</a:t>
            </a:r>
            <a:r>
              <a:rPr lang="ru-RU" sz="3200" dirty="0"/>
              <a:t> </a:t>
            </a:r>
            <a:r>
              <a:rPr lang="ru-RU" sz="3200" dirty="0" err="1"/>
              <a:t>жазылған</a:t>
            </a:r>
            <a:r>
              <a:rPr lang="ru-RU" sz="3200" dirty="0"/>
              <a:t> тренинг </a:t>
            </a:r>
            <a:r>
              <a:rPr lang="ru-RU" sz="3200" dirty="0" err="1"/>
              <a:t>бағдарламасы</a:t>
            </a:r>
            <a:r>
              <a:rPr lang="ru-RU" sz="3200" dirty="0"/>
              <a:t> </a:t>
            </a:r>
            <a:r>
              <a:rPr lang="ru-RU" sz="3200" dirty="0" err="1"/>
              <a:t>оқытуға</a:t>
            </a:r>
            <a:r>
              <a:rPr lang="ru-RU" sz="3200" dirty="0"/>
              <a:t> </a:t>
            </a:r>
            <a:r>
              <a:rPr lang="ru-RU" sz="3200" dirty="0" err="1"/>
              <a:t>тапсырыс</a:t>
            </a:r>
            <a:r>
              <a:rPr lang="ru-RU" sz="3200" dirty="0"/>
              <a:t> </a:t>
            </a:r>
            <a:r>
              <a:rPr lang="ru-RU" sz="3200" dirty="0" err="1"/>
              <a:t>берушілермен</a:t>
            </a:r>
            <a:r>
              <a:rPr lang="ru-RU" sz="3200" dirty="0"/>
              <a:t> </a:t>
            </a:r>
            <a:r>
              <a:rPr lang="ru-RU" sz="3200" dirty="0" err="1"/>
              <a:t>нақты</a:t>
            </a:r>
            <a:r>
              <a:rPr lang="ru-RU" sz="3200" dirty="0"/>
              <a:t> </a:t>
            </a:r>
            <a:r>
              <a:rPr lang="ru-RU" sz="3200" dirty="0" err="1"/>
              <a:t>және</a:t>
            </a:r>
            <a:r>
              <a:rPr lang="ru-RU" sz="3200" dirty="0"/>
              <a:t> </a:t>
            </a:r>
            <a:r>
              <a:rPr lang="ru-RU" sz="3200" dirty="0" err="1"/>
              <a:t>нақты</a:t>
            </a:r>
            <a:r>
              <a:rPr lang="ru-RU" sz="3200" dirty="0"/>
              <a:t> </a:t>
            </a:r>
            <a:r>
              <a:rPr lang="ru-RU" sz="3200" dirty="0" err="1"/>
              <a:t>сөйлесуге</a:t>
            </a:r>
            <a:r>
              <a:rPr lang="ru-RU" sz="3200" dirty="0"/>
              <a:t> </a:t>
            </a:r>
            <a:r>
              <a:rPr lang="ru-RU" sz="3200" dirty="0" err="1"/>
              <a:t>мүмкіндік</a:t>
            </a:r>
            <a:r>
              <a:rPr lang="ru-RU" sz="3200" dirty="0"/>
              <a:t> </a:t>
            </a:r>
            <a:r>
              <a:rPr lang="ru-RU" sz="3200" dirty="0" err="1"/>
              <a:t>беретіндігін</a:t>
            </a:r>
            <a:r>
              <a:rPr lang="ru-RU" sz="3200" dirty="0"/>
              <a:t> </a:t>
            </a:r>
            <a:r>
              <a:rPr lang="ru-RU" sz="3200" dirty="0" err="1"/>
              <a:t>есте</a:t>
            </a:r>
            <a:r>
              <a:rPr lang="ru-RU" sz="3200" dirty="0"/>
              <a:t> </a:t>
            </a:r>
            <a:r>
              <a:rPr lang="ru-RU" sz="3200" dirty="0" err="1"/>
              <a:t>сақтау</a:t>
            </a:r>
            <a:r>
              <a:rPr lang="ru-RU" sz="3200" dirty="0"/>
              <a:t> </a:t>
            </a:r>
            <a:r>
              <a:rPr lang="ru-RU" sz="3200" dirty="0" err="1"/>
              <a:t>керек</a:t>
            </a:r>
            <a:r>
              <a:rPr lang="ru-RU" sz="3200" dirty="0"/>
              <a:t>, </a:t>
            </a:r>
            <a:r>
              <a:rPr lang="ru-RU" sz="3200" dirty="0" err="1"/>
              <a:t>бұл</a:t>
            </a:r>
            <a:r>
              <a:rPr lang="ru-RU" sz="3200" dirty="0"/>
              <a:t> </a:t>
            </a:r>
            <a:r>
              <a:rPr lang="ru-RU" sz="3200" dirty="0" err="1"/>
              <a:t>түсініспеушілік</a:t>
            </a:r>
            <a:r>
              <a:rPr lang="ru-RU" sz="3200" dirty="0"/>
              <a:t>, </a:t>
            </a:r>
            <a:r>
              <a:rPr lang="ru-RU" sz="3200" dirty="0" err="1"/>
              <a:t>түсініспеушілік</a:t>
            </a:r>
            <a:r>
              <a:rPr lang="ru-RU" sz="3200" dirty="0"/>
              <a:t> </a:t>
            </a:r>
            <a:r>
              <a:rPr lang="ru-RU" sz="3200" dirty="0" err="1"/>
              <a:t>және</a:t>
            </a:r>
            <a:r>
              <a:rPr lang="ru-RU" sz="3200" dirty="0"/>
              <a:t> </a:t>
            </a:r>
            <a:r>
              <a:rPr lang="ru-RU" sz="3200" dirty="0" err="1"/>
              <a:t>оқытуды</a:t>
            </a:r>
            <a:r>
              <a:rPr lang="ru-RU" sz="3200" dirty="0"/>
              <a:t> </a:t>
            </a:r>
            <a:r>
              <a:rPr lang="ru-RU" sz="3200" dirty="0" err="1"/>
              <a:t>келісу</a:t>
            </a:r>
            <a:r>
              <a:rPr lang="ru-RU" sz="3200" dirty="0"/>
              <a:t> </a:t>
            </a:r>
            <a:r>
              <a:rPr lang="ru-RU" sz="3200" dirty="0" err="1"/>
              <a:t>барысында</a:t>
            </a:r>
            <a:r>
              <a:rPr lang="ru-RU" sz="3200" dirty="0"/>
              <a:t> </a:t>
            </a:r>
            <a:r>
              <a:rPr lang="ru-RU" sz="3200" dirty="0" err="1"/>
              <a:t>басқа</a:t>
            </a:r>
            <a:r>
              <a:rPr lang="ru-RU" sz="3200" dirty="0"/>
              <a:t> да </a:t>
            </a:r>
            <a:r>
              <a:rPr lang="ru-RU" sz="3200" dirty="0" err="1"/>
              <a:t>кедергілер</a:t>
            </a:r>
            <a:r>
              <a:rPr lang="ru-RU" sz="3200" dirty="0"/>
              <a:t> мен </a:t>
            </a:r>
            <a:r>
              <a:rPr lang="ru-RU" sz="3200" dirty="0" err="1"/>
              <a:t>проблемалардың</a:t>
            </a:r>
            <a:r>
              <a:rPr lang="ru-RU" sz="3200" dirty="0"/>
              <a:t> </a:t>
            </a:r>
            <a:r>
              <a:rPr lang="ru-RU" sz="3200" dirty="0" err="1"/>
              <a:t>пайда</a:t>
            </a:r>
            <a:r>
              <a:rPr lang="ru-RU" sz="3200" dirty="0"/>
              <a:t> болу </a:t>
            </a:r>
            <a:r>
              <a:rPr lang="ru-RU" sz="3200" dirty="0" err="1"/>
              <a:t>мүмкіндігін</a:t>
            </a:r>
            <a:r>
              <a:rPr lang="ru-RU" sz="3200" dirty="0"/>
              <a:t> </a:t>
            </a:r>
            <a:r>
              <a:rPr lang="ru-RU" sz="3200" dirty="0" err="1"/>
              <a:t>төмендетеді</a:t>
            </a:r>
            <a:r>
              <a:rPr lang="ru-RU" sz="3200" dirty="0"/>
              <a:t>. </a:t>
            </a:r>
            <a:r>
              <a:rPr lang="ru-RU" sz="3200" dirty="0" err="1"/>
              <a:t>Атап</a:t>
            </a:r>
            <a:r>
              <a:rPr lang="ru-RU" sz="3200" dirty="0"/>
              <a:t> </a:t>
            </a:r>
            <a:r>
              <a:rPr lang="ru-RU" sz="3200" dirty="0" err="1"/>
              <a:t>айтқанда</a:t>
            </a:r>
            <a:r>
              <a:rPr lang="ru-RU" sz="3200" dirty="0"/>
              <a:t>, тек </a:t>
            </a:r>
            <a:r>
              <a:rPr lang="ru-RU" sz="3200" dirty="0" err="1"/>
              <a:t>нақты</a:t>
            </a:r>
            <a:r>
              <a:rPr lang="ru-RU" sz="3200" dirty="0"/>
              <a:t> </a:t>
            </a:r>
            <a:r>
              <a:rPr lang="ru-RU" sz="3200" dirty="0" err="1"/>
              <a:t>құрылған</a:t>
            </a:r>
            <a:r>
              <a:rPr lang="ru-RU" sz="3200" dirty="0"/>
              <a:t> </a:t>
            </a:r>
            <a:r>
              <a:rPr lang="ru-RU" sz="3200" dirty="0" err="1"/>
              <a:t>бағдарлама</a:t>
            </a:r>
            <a:r>
              <a:rPr lang="ru-RU" sz="3200" dirty="0"/>
              <a:t> </a:t>
            </a:r>
            <a:r>
              <a:rPr lang="ru-RU" sz="3200" dirty="0" err="1"/>
              <a:t>тренингтік</a:t>
            </a:r>
            <a:r>
              <a:rPr lang="ru-RU" sz="3200" dirty="0"/>
              <a:t> </a:t>
            </a:r>
            <a:r>
              <a:rPr lang="ru-RU" sz="3200" dirty="0" err="1"/>
              <a:t>белсенділіктің</a:t>
            </a:r>
            <a:r>
              <a:rPr lang="ru-RU" sz="3200" dirty="0"/>
              <a:t> </a:t>
            </a:r>
            <a:r>
              <a:rPr lang="ru-RU" sz="3200" dirty="0" err="1"/>
              <a:t>түрлі</a:t>
            </a:r>
            <a:r>
              <a:rPr lang="ru-RU" sz="3200" dirty="0"/>
              <a:t> </a:t>
            </a:r>
            <a:r>
              <a:rPr lang="ru-RU" sz="3200" dirty="0" err="1"/>
              <a:t>нысандарына</a:t>
            </a:r>
            <a:r>
              <a:rPr lang="ru-RU" sz="3200" dirty="0"/>
              <a:t> </a:t>
            </a:r>
            <a:r>
              <a:rPr lang="ru-RU" sz="3200" dirty="0" err="1"/>
              <a:t>салынған</a:t>
            </a:r>
            <a:r>
              <a:rPr lang="ru-RU" sz="3200" dirty="0"/>
              <a:t> </a:t>
            </a:r>
            <a:r>
              <a:rPr lang="ru-RU" sz="3200" dirty="0" err="1"/>
              <a:t>уақытша</a:t>
            </a:r>
            <a:r>
              <a:rPr lang="ru-RU" sz="3200" dirty="0"/>
              <a:t> </a:t>
            </a:r>
            <a:r>
              <a:rPr lang="ru-RU" sz="3200" dirty="0" err="1"/>
              <a:t>шығындарды</a:t>
            </a:r>
            <a:r>
              <a:rPr lang="ru-RU" sz="3200" dirty="0"/>
              <a:t> </a:t>
            </a:r>
            <a:r>
              <a:rPr lang="ru-RU" sz="3200" dirty="0" err="1"/>
              <a:t>көрнекі</a:t>
            </a:r>
            <a:r>
              <a:rPr lang="ru-RU" sz="3200" dirty="0"/>
              <a:t> </a:t>
            </a:r>
            <a:r>
              <a:rPr lang="ru-RU" sz="3200" dirty="0" err="1"/>
              <a:t>және</a:t>
            </a:r>
            <a:r>
              <a:rPr lang="ru-RU" sz="3200" dirty="0"/>
              <a:t> </a:t>
            </a:r>
            <a:r>
              <a:rPr lang="ru-RU" sz="3200" dirty="0" err="1"/>
              <a:t>сенімді</a:t>
            </a:r>
            <a:r>
              <a:rPr lang="ru-RU" sz="3200" dirty="0"/>
              <a:t> </a:t>
            </a:r>
            <a:r>
              <a:rPr lang="ru-RU" sz="3200" dirty="0" err="1"/>
              <a:t>негіздеуге</a:t>
            </a:r>
            <a:r>
              <a:rPr lang="ru-RU" sz="3200" dirty="0"/>
              <a:t> </a:t>
            </a:r>
            <a:r>
              <a:rPr lang="ru-RU" sz="3200" dirty="0" err="1"/>
              <a:t>мүмкіндік</a:t>
            </a:r>
            <a:r>
              <a:rPr lang="ru-RU" sz="3200" dirty="0"/>
              <a:t> </a:t>
            </a:r>
            <a:r>
              <a:rPr lang="ru-RU" sz="3200" dirty="0" err="1"/>
              <a:t>береді</a:t>
            </a:r>
            <a:r>
              <a:rPr lang="ru-RU" sz="3200" dirty="0"/>
              <a:t>.</a:t>
            </a:r>
          </a:p>
        </p:txBody>
      </p:sp>
    </p:spTree>
    <p:extLst>
      <p:ext uri="{BB962C8B-B14F-4D97-AF65-F5344CB8AC3E}">
        <p14:creationId xmlns:p14="http://schemas.microsoft.com/office/powerpoint/2010/main" val="26627418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585216"/>
            <a:ext cx="11430000" cy="1499616"/>
          </a:xfrm>
        </p:spPr>
        <p:txBody>
          <a:bodyPr>
            <a:normAutofit fontScale="90000"/>
          </a:bodyPr>
          <a:lstStyle/>
          <a:p>
            <a:r>
              <a:rPr lang="ru-RU" dirty="0" smtClean="0"/>
              <a:t>тренинг </a:t>
            </a:r>
            <a:r>
              <a:rPr lang="ru-RU" dirty="0" err="1"/>
              <a:t>бағдарламасы</a:t>
            </a:r>
            <a:r>
              <a:rPr lang="ru-RU" dirty="0"/>
              <a:t> </a:t>
            </a:r>
            <a:r>
              <a:rPr lang="ru-RU" dirty="0" err="1"/>
              <a:t>келесі</a:t>
            </a:r>
            <a:r>
              <a:rPr lang="ru-RU" dirty="0"/>
              <a:t> </a:t>
            </a:r>
            <a:r>
              <a:rPr lang="ru-RU" dirty="0" err="1"/>
              <a:t>функционалдық</a:t>
            </a:r>
            <a:r>
              <a:rPr lang="ru-RU" dirty="0"/>
              <a:t> </a:t>
            </a:r>
            <a:r>
              <a:rPr lang="ru-RU" dirty="0" err="1"/>
              <a:t>рөлдерді</a:t>
            </a:r>
            <a:r>
              <a:rPr lang="ru-RU" dirty="0"/>
              <a:t> </a:t>
            </a:r>
            <a:r>
              <a:rPr lang="ru-RU" dirty="0" err="1"/>
              <a:t>орындайды</a:t>
            </a:r>
            <a:r>
              <a:rPr lang="ru-RU" dirty="0"/>
              <a:t>:</a:t>
            </a:r>
          </a:p>
        </p:txBody>
      </p:sp>
      <p:graphicFrame>
        <p:nvGraphicFramePr>
          <p:cNvPr id="5" name="Объект 4"/>
          <p:cNvGraphicFramePr>
            <a:graphicFrameLocks noGrp="1"/>
          </p:cNvGraphicFramePr>
          <p:nvPr>
            <p:ph idx="1"/>
            <p:extLst>
              <p:ext uri="{D42A27DB-BD31-4B8C-83A1-F6EECF244321}">
                <p14:modId xmlns:p14="http://schemas.microsoft.com/office/powerpoint/2010/main" val="4285671794"/>
              </p:ext>
            </p:extLst>
          </p:nvPr>
        </p:nvGraphicFramePr>
        <p:xfrm>
          <a:off x="762000" y="2286000"/>
          <a:ext cx="10958945"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91093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51836" y="349688"/>
            <a:ext cx="10336599" cy="1499616"/>
          </a:xfrm>
        </p:spPr>
        <p:txBody>
          <a:bodyPr/>
          <a:lstStyle/>
          <a:p>
            <a:r>
              <a:rPr lang="ru-RU" dirty="0"/>
              <a:t>Тренинг </a:t>
            </a:r>
            <a:r>
              <a:rPr lang="ru-RU" dirty="0" err="1"/>
              <a:t>бағдарламасы</a:t>
            </a:r>
            <a:r>
              <a:rPr lang="ru-RU" dirty="0"/>
              <a:t> </a:t>
            </a:r>
            <a:r>
              <a:rPr lang="ru-RU" dirty="0" err="1"/>
              <a:t>бірнеше</a:t>
            </a:r>
            <a:r>
              <a:rPr lang="ru-RU" dirty="0"/>
              <a:t> </a:t>
            </a:r>
            <a:r>
              <a:rPr lang="ru-RU" dirty="0" err="1"/>
              <a:t>ипостастарда</a:t>
            </a:r>
            <a:r>
              <a:rPr lang="ru-RU" dirty="0"/>
              <a:t> бар:</a:t>
            </a:r>
          </a:p>
        </p:txBody>
      </p:sp>
      <p:sp>
        <p:nvSpPr>
          <p:cNvPr id="3" name="Объект 2"/>
          <p:cNvSpPr>
            <a:spLocks noGrp="1"/>
          </p:cNvSpPr>
          <p:nvPr>
            <p:ph idx="1"/>
          </p:nvPr>
        </p:nvSpPr>
        <p:spPr>
          <a:xfrm>
            <a:off x="574408" y="1849304"/>
            <a:ext cx="11291454" cy="4328160"/>
          </a:xfrm>
        </p:spPr>
        <p:txBody>
          <a:bodyPr>
            <a:noAutofit/>
          </a:bodyPr>
          <a:lstStyle/>
          <a:p>
            <a:r>
              <a:rPr lang="ru-RU" sz="2800" dirty="0"/>
              <a:t>* тренинг </a:t>
            </a:r>
            <a:r>
              <a:rPr lang="ru-RU" sz="2800" dirty="0" err="1"/>
              <a:t>бағдарламасын</a:t>
            </a:r>
            <a:r>
              <a:rPr lang="ru-RU" sz="2800" dirty="0"/>
              <a:t> </a:t>
            </a:r>
            <a:r>
              <a:rPr lang="ru-RU" sz="2800" dirty="0" err="1"/>
              <a:t>сипаттаудың</a:t>
            </a:r>
            <a:r>
              <a:rPr lang="ru-RU" sz="2800" dirty="0"/>
              <a:t> </a:t>
            </a:r>
            <a:r>
              <a:rPr lang="ru-RU" sz="2800" dirty="0" err="1"/>
              <a:t>корпоративтік</a:t>
            </a:r>
            <a:r>
              <a:rPr lang="ru-RU" sz="2800" dirty="0"/>
              <a:t> </a:t>
            </a:r>
            <a:r>
              <a:rPr lang="ru-RU" sz="2800" dirty="0" err="1"/>
              <a:t>үлгісі</a:t>
            </a:r>
            <a:r>
              <a:rPr lang="ru-RU" sz="2800" dirty="0"/>
              <a:t> </a:t>
            </a:r>
            <a:r>
              <a:rPr lang="ru-RU" sz="2800" dirty="0" err="1"/>
              <a:t>болып</a:t>
            </a:r>
            <a:r>
              <a:rPr lang="ru-RU" sz="2800" dirty="0"/>
              <a:t> </a:t>
            </a:r>
            <a:r>
              <a:rPr lang="ru-RU" sz="2800" dirty="0" err="1"/>
              <a:t>табылатын</a:t>
            </a:r>
            <a:r>
              <a:rPr lang="ru-RU" sz="2800" dirty="0"/>
              <a:t> </a:t>
            </a:r>
            <a:r>
              <a:rPr lang="ru-RU" sz="2800" dirty="0" err="1"/>
              <a:t>кестеде</a:t>
            </a:r>
            <a:r>
              <a:rPr lang="ru-RU" sz="2800" dirty="0"/>
              <a:t> </a:t>
            </a:r>
            <a:r>
              <a:rPr lang="ru-RU" sz="2800" dirty="0" err="1"/>
              <a:t>құрылымдалған</a:t>
            </a:r>
            <a:r>
              <a:rPr lang="ru-RU" sz="2800" dirty="0"/>
              <a:t> </a:t>
            </a:r>
            <a:r>
              <a:rPr lang="ru-RU" sz="2800" dirty="0" err="1"/>
              <a:t>мәтін</a:t>
            </a:r>
            <a:r>
              <a:rPr lang="ru-RU" sz="2800" dirty="0"/>
              <a:t>;</a:t>
            </a:r>
          </a:p>
          <a:p>
            <a:r>
              <a:rPr lang="ru-RU" sz="2800" dirty="0"/>
              <a:t>* </a:t>
            </a:r>
            <a:r>
              <a:rPr lang="ru-RU" sz="2800" dirty="0" err="1"/>
              <a:t>тренингтің</a:t>
            </a:r>
            <a:r>
              <a:rPr lang="ru-RU" sz="2800" dirty="0"/>
              <a:t> </a:t>
            </a:r>
            <a:r>
              <a:rPr lang="ru-RU" sz="2800" dirty="0" err="1"/>
              <a:t>тапсырыс</a:t>
            </a:r>
            <a:r>
              <a:rPr lang="ru-RU" sz="2800" dirty="0"/>
              <a:t> </a:t>
            </a:r>
            <a:r>
              <a:rPr lang="ru-RU" sz="2800" dirty="0" err="1"/>
              <a:t>берушісі</a:t>
            </a:r>
            <a:r>
              <a:rPr lang="ru-RU" sz="2800" dirty="0"/>
              <a:t> </a:t>
            </a:r>
            <a:r>
              <a:rPr lang="ru-RU" sz="2800" dirty="0" err="1"/>
              <a:t>үшін</a:t>
            </a:r>
            <a:r>
              <a:rPr lang="ru-RU" sz="2800" dirty="0"/>
              <a:t> </a:t>
            </a:r>
            <a:r>
              <a:rPr lang="ru-RU" sz="2800" dirty="0" err="1"/>
              <a:t>құрылған</a:t>
            </a:r>
            <a:r>
              <a:rPr lang="ru-RU" sz="2800" dirty="0"/>
              <a:t> тренинг </a:t>
            </a:r>
            <a:r>
              <a:rPr lang="ru-RU" sz="2800" dirty="0" err="1"/>
              <a:t>бағдарламасының</a:t>
            </a:r>
            <a:r>
              <a:rPr lang="ru-RU" sz="2800" dirty="0"/>
              <a:t> </a:t>
            </a:r>
            <a:r>
              <a:rPr lang="ru-RU" sz="2800" dirty="0" err="1"/>
              <a:t>сипаттамасы</a:t>
            </a:r>
            <a:r>
              <a:rPr lang="ru-RU" sz="2800" dirty="0"/>
              <a:t> •  </a:t>
            </a:r>
            <a:r>
              <a:rPr lang="ru-RU" sz="2800" dirty="0" err="1"/>
              <a:t>Бұл</a:t>
            </a:r>
            <a:r>
              <a:rPr lang="ru-RU" sz="2800" dirty="0"/>
              <a:t> </a:t>
            </a:r>
            <a:r>
              <a:rPr lang="ru-RU" sz="2800" dirty="0" err="1"/>
              <a:t>құжатта</a:t>
            </a:r>
            <a:r>
              <a:rPr lang="ru-RU" sz="2800" dirty="0"/>
              <a:t> тренинг </a:t>
            </a:r>
            <a:r>
              <a:rPr lang="ru-RU" sz="2800" dirty="0" err="1"/>
              <a:t>мазмұнынан</a:t>
            </a:r>
            <a:r>
              <a:rPr lang="ru-RU" sz="2800" dirty="0"/>
              <a:t> </a:t>
            </a:r>
            <a:r>
              <a:rPr lang="ru-RU" sz="2800" dirty="0" err="1"/>
              <a:t>басқа</a:t>
            </a:r>
            <a:r>
              <a:rPr lang="ru-RU" sz="2800" dirty="0"/>
              <a:t>, </a:t>
            </a:r>
            <a:r>
              <a:rPr lang="ru-RU" sz="2800" dirty="0" err="1"/>
              <a:t>тиімді</a:t>
            </a:r>
            <a:r>
              <a:rPr lang="ru-RU" sz="2800" dirty="0"/>
              <a:t> тренинг </a:t>
            </a:r>
            <a:r>
              <a:rPr lang="ru-RU" sz="2800" dirty="0" err="1"/>
              <a:t>өткізу</a:t>
            </a:r>
            <a:r>
              <a:rPr lang="ru-RU" sz="2800" dirty="0"/>
              <a:t> </a:t>
            </a:r>
            <a:r>
              <a:rPr lang="ru-RU" sz="2800" dirty="0" err="1"/>
              <a:t>үшін</a:t>
            </a:r>
            <a:r>
              <a:rPr lang="ru-RU" sz="2800" dirty="0"/>
              <a:t> </a:t>
            </a:r>
            <a:r>
              <a:rPr lang="ru-RU" sz="2800" dirty="0" err="1"/>
              <a:t>қажетті</a:t>
            </a:r>
            <a:r>
              <a:rPr lang="ru-RU" sz="2800" dirty="0"/>
              <a:t> </a:t>
            </a:r>
            <a:r>
              <a:rPr lang="ru-RU" sz="2800" dirty="0" err="1"/>
              <a:t>материалдық</a:t>
            </a:r>
            <a:r>
              <a:rPr lang="ru-RU" sz="2800" dirty="0"/>
              <a:t> </a:t>
            </a:r>
            <a:r>
              <a:rPr lang="ru-RU" sz="2800" dirty="0" err="1"/>
              <a:t>және</a:t>
            </a:r>
            <a:r>
              <a:rPr lang="ru-RU" sz="2800" dirty="0"/>
              <a:t> </a:t>
            </a:r>
            <a:r>
              <a:rPr lang="ru-RU" sz="2800" dirty="0" err="1"/>
              <a:t>уақытша</a:t>
            </a:r>
            <a:r>
              <a:rPr lang="ru-RU" sz="2800" dirty="0"/>
              <a:t> </a:t>
            </a:r>
            <a:r>
              <a:rPr lang="ru-RU" sz="2800" dirty="0" err="1"/>
              <a:t>шығындар</a:t>
            </a:r>
            <a:r>
              <a:rPr lang="ru-RU" sz="2800" dirty="0"/>
              <a:t> </a:t>
            </a:r>
            <a:r>
              <a:rPr lang="ru-RU" sz="2800" dirty="0" err="1"/>
              <a:t>негізделетін</a:t>
            </a:r>
            <a:r>
              <a:rPr lang="ru-RU" sz="2800" dirty="0"/>
              <a:t> </a:t>
            </a:r>
            <a:r>
              <a:rPr lang="ru-RU" sz="2800" dirty="0" err="1"/>
              <a:t>параметрлерге</a:t>
            </a:r>
            <a:r>
              <a:rPr lang="ru-RU" sz="2800" dirty="0"/>
              <a:t> </a:t>
            </a:r>
            <a:r>
              <a:rPr lang="ru-RU" sz="2800" dirty="0" err="1"/>
              <a:t>ерекше</a:t>
            </a:r>
            <a:r>
              <a:rPr lang="ru-RU" sz="2800" dirty="0"/>
              <a:t> </a:t>
            </a:r>
            <a:r>
              <a:rPr lang="ru-RU" sz="2800" dirty="0" err="1"/>
              <a:t>назар</a:t>
            </a:r>
            <a:r>
              <a:rPr lang="ru-RU" sz="2800" dirty="0"/>
              <a:t> </a:t>
            </a:r>
            <a:r>
              <a:rPr lang="ru-RU" sz="2800" dirty="0" err="1"/>
              <a:t>аударылуы</a:t>
            </a:r>
            <a:r>
              <a:rPr lang="ru-RU" sz="2800" dirty="0"/>
              <a:t> </a:t>
            </a:r>
            <a:r>
              <a:rPr lang="ru-RU" sz="2800" dirty="0" err="1"/>
              <a:t>тиіс</a:t>
            </a:r>
            <a:r>
              <a:rPr lang="ru-RU" sz="2800" dirty="0"/>
              <a:t>;</a:t>
            </a:r>
          </a:p>
          <a:p>
            <a:r>
              <a:rPr lang="ru-RU" sz="2800" dirty="0"/>
              <a:t>* </a:t>
            </a:r>
            <a:r>
              <a:rPr lang="ru-RU" sz="2800" dirty="0" err="1"/>
              <a:t>тренингтің</a:t>
            </a:r>
            <a:r>
              <a:rPr lang="ru-RU" sz="2800" dirty="0"/>
              <a:t> </a:t>
            </a:r>
            <a:r>
              <a:rPr lang="ru-RU" sz="2800" dirty="0" err="1"/>
              <a:t>қатысушылары</a:t>
            </a:r>
            <a:r>
              <a:rPr lang="ru-RU" sz="2800" dirty="0"/>
              <a:t> мен </a:t>
            </a:r>
            <a:r>
              <a:rPr lang="ru-RU" sz="2800" dirty="0" err="1"/>
              <a:t>әлеуетті</a:t>
            </a:r>
            <a:r>
              <a:rPr lang="ru-RU" sz="2800" dirty="0"/>
              <a:t> </a:t>
            </a:r>
            <a:r>
              <a:rPr lang="ru-RU" sz="2800" dirty="0" err="1"/>
              <a:t>қатысушылар</a:t>
            </a:r>
            <a:r>
              <a:rPr lang="ru-RU" sz="2800" dirty="0"/>
              <a:t> </a:t>
            </a:r>
            <a:r>
              <a:rPr lang="ru-RU" sz="2800" dirty="0" err="1"/>
              <a:t>үшін</a:t>
            </a:r>
            <a:r>
              <a:rPr lang="ru-RU" sz="2800" dirty="0"/>
              <a:t> тренинг </a:t>
            </a:r>
            <a:r>
              <a:rPr lang="ru-RU" sz="2800" dirty="0" err="1"/>
              <a:t>бағдарламасының</a:t>
            </a:r>
            <a:r>
              <a:rPr lang="ru-RU" sz="2800" dirty="0"/>
              <a:t> </a:t>
            </a:r>
            <a:r>
              <a:rPr lang="ru-RU" sz="2800" dirty="0" err="1"/>
              <a:t>сипаттамасы</a:t>
            </a:r>
            <a:r>
              <a:rPr lang="ru-RU" sz="2800" dirty="0"/>
              <a:t>. </a:t>
            </a:r>
            <a:r>
              <a:rPr lang="ru-RU" sz="2800" dirty="0" err="1"/>
              <a:t>Мұндай</a:t>
            </a:r>
            <a:r>
              <a:rPr lang="ru-RU" sz="2800" dirty="0"/>
              <a:t> </a:t>
            </a:r>
            <a:r>
              <a:rPr lang="ru-RU" sz="2800" dirty="0" err="1"/>
              <a:t>сипаттаманың</a:t>
            </a:r>
            <a:r>
              <a:rPr lang="ru-RU" sz="2800" dirty="0"/>
              <a:t> </a:t>
            </a:r>
            <a:r>
              <a:rPr lang="ru-RU" sz="2800" dirty="0" err="1"/>
              <a:t>рөлі</a:t>
            </a:r>
            <a:r>
              <a:rPr lang="ru-RU" sz="2800" dirty="0"/>
              <a:t> </a:t>
            </a:r>
            <a:r>
              <a:rPr lang="ru-RU" sz="2800" dirty="0" err="1"/>
              <a:t>жарнамалық</a:t>
            </a:r>
            <a:r>
              <a:rPr lang="ru-RU" sz="2800" dirty="0"/>
              <a:t> </a:t>
            </a:r>
            <a:r>
              <a:rPr lang="ru-RU" sz="2800" dirty="0" err="1"/>
              <a:t>және</a:t>
            </a:r>
            <a:r>
              <a:rPr lang="ru-RU" sz="2800" dirty="0"/>
              <a:t> </a:t>
            </a:r>
            <a:r>
              <a:rPr lang="ru-RU" sz="2800" dirty="0" err="1"/>
              <a:t>уәждемелік</a:t>
            </a:r>
            <a:r>
              <a:rPr lang="ru-RU" sz="2800" dirty="0"/>
              <a:t>: </a:t>
            </a:r>
            <a:r>
              <a:rPr lang="ru-RU" sz="2800" dirty="0" err="1"/>
              <a:t>осындай</a:t>
            </a:r>
            <a:r>
              <a:rPr lang="ru-RU" sz="2800" dirty="0"/>
              <a:t> </a:t>
            </a:r>
            <a:r>
              <a:rPr lang="ru-RU" sz="2800" dirty="0" err="1"/>
              <a:t>сипаттаманы</a:t>
            </a:r>
            <a:r>
              <a:rPr lang="ru-RU" sz="2800" dirty="0"/>
              <a:t> </a:t>
            </a:r>
            <a:r>
              <a:rPr lang="ru-RU" sz="2800" dirty="0" err="1"/>
              <a:t>жасау</a:t>
            </a:r>
            <a:r>
              <a:rPr lang="ru-RU" sz="2800" dirty="0"/>
              <a:t> </a:t>
            </a:r>
            <a:r>
              <a:rPr lang="ru-RU" sz="2800" dirty="0" err="1"/>
              <a:t>міндеті-қатысушыларға</a:t>
            </a:r>
            <a:r>
              <a:rPr lang="ru-RU" sz="2800" dirty="0"/>
              <a:t> </a:t>
            </a:r>
            <a:r>
              <a:rPr lang="ru-RU" sz="2800" dirty="0" err="1"/>
              <a:t>ұсынылған</a:t>
            </a:r>
            <a:r>
              <a:rPr lang="ru-RU" sz="2800" dirty="0"/>
              <a:t> </a:t>
            </a:r>
            <a:r>
              <a:rPr lang="ru-RU" sz="2800" dirty="0" err="1"/>
              <a:t>тренингтің</a:t>
            </a:r>
            <a:r>
              <a:rPr lang="ru-RU" sz="2800" dirty="0"/>
              <a:t> </a:t>
            </a:r>
            <a:r>
              <a:rPr lang="ru-RU" sz="2800" dirty="0" err="1"/>
              <a:t>қажеттілігіне</a:t>
            </a:r>
            <a:r>
              <a:rPr lang="ru-RU" sz="2800" dirty="0"/>
              <a:t> </a:t>
            </a:r>
            <a:r>
              <a:rPr lang="ru-RU" sz="2800" dirty="0" err="1"/>
              <a:t>сендіру</a:t>
            </a:r>
            <a:r>
              <a:rPr lang="ru-RU" sz="2800" dirty="0"/>
              <a:t>, </a:t>
            </a:r>
            <a:r>
              <a:rPr lang="ru-RU" sz="2800" dirty="0" err="1"/>
              <a:t>оған</a:t>
            </a:r>
            <a:r>
              <a:rPr lang="ru-RU" sz="2800" dirty="0"/>
              <a:t> </a:t>
            </a:r>
            <a:r>
              <a:rPr lang="ru-RU" sz="2800" dirty="0" err="1"/>
              <a:t>назар</a:t>
            </a:r>
            <a:r>
              <a:rPr lang="ru-RU" sz="2800" dirty="0"/>
              <a:t> </a:t>
            </a:r>
            <a:r>
              <a:rPr lang="ru-RU" sz="2800" dirty="0" err="1"/>
              <a:t>аудару</a:t>
            </a:r>
            <a:r>
              <a:rPr lang="ru-RU" sz="2800" dirty="0" smtClean="0"/>
              <a:t>.</a:t>
            </a:r>
            <a:endParaRPr lang="ru-RU" sz="2800" dirty="0"/>
          </a:p>
        </p:txBody>
      </p:sp>
    </p:spTree>
    <p:extLst>
      <p:ext uri="{BB962C8B-B14F-4D97-AF65-F5344CB8AC3E}">
        <p14:creationId xmlns:p14="http://schemas.microsoft.com/office/powerpoint/2010/main" val="3664844389"/>
      </p:ext>
    </p:extLst>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7" y="585216"/>
            <a:ext cx="11043181" cy="1499616"/>
          </a:xfrm>
        </p:spPr>
        <p:txBody>
          <a:bodyPr>
            <a:noAutofit/>
          </a:bodyPr>
          <a:lstStyle/>
          <a:p>
            <a:r>
              <a:rPr lang="ru-RU" sz="3600" dirty="0" err="1" smtClean="0"/>
              <a:t>Ю.М.Жуков</a:t>
            </a:r>
            <a:r>
              <a:rPr lang="ru-RU" sz="3600" dirty="0"/>
              <a:t>, </a:t>
            </a:r>
            <a:r>
              <a:rPr lang="ru-RU" sz="3600" dirty="0" err="1" smtClean="0"/>
              <a:t>Л.А.Петровская</a:t>
            </a:r>
            <a:r>
              <a:rPr lang="ru-RU" sz="3600" dirty="0"/>
              <a:t>, </a:t>
            </a:r>
            <a:r>
              <a:rPr lang="ru-RU" sz="3600" dirty="0" err="1" smtClean="0"/>
              <a:t>П.В.Растянников</a:t>
            </a:r>
            <a:r>
              <a:rPr lang="ru-RU" sz="3600" dirty="0" smtClean="0"/>
              <a:t> </a:t>
            </a:r>
            <a:r>
              <a:rPr lang="ru-RU" sz="3600" dirty="0" err="1"/>
              <a:t>төмендегідей</a:t>
            </a:r>
            <a:r>
              <a:rPr lang="ru-RU" sz="3600" dirty="0"/>
              <a:t> </a:t>
            </a:r>
            <a:r>
              <a:rPr lang="ru-RU" sz="3600" dirty="0" err="1"/>
              <a:t>функционалдық</a:t>
            </a:r>
            <a:r>
              <a:rPr lang="ru-RU" sz="3600" dirty="0"/>
              <a:t> </a:t>
            </a:r>
            <a:r>
              <a:rPr lang="ru-RU" sz="3600" dirty="0" err="1"/>
              <a:t>бағдар</a:t>
            </a:r>
            <a:r>
              <a:rPr lang="ru-RU" sz="3600" dirty="0"/>
              <a:t> </a:t>
            </a:r>
            <a:r>
              <a:rPr lang="ru-RU" sz="3600" dirty="0" err="1"/>
              <a:t>немесе</a:t>
            </a:r>
            <a:r>
              <a:rPr lang="ru-RU" sz="3600" dirty="0"/>
              <a:t> </a:t>
            </a:r>
            <a:r>
              <a:rPr lang="ru-RU" sz="3600" dirty="0" err="1" smtClean="0"/>
              <a:t>нөмірлерінің</a:t>
            </a:r>
            <a:r>
              <a:rPr lang="ru-RU" sz="3600" dirty="0" smtClean="0"/>
              <a:t> </a:t>
            </a:r>
            <a:r>
              <a:rPr lang="ru-RU" sz="3600" dirty="0" err="1" smtClean="0"/>
              <a:t>түрлерін</a:t>
            </a:r>
            <a:r>
              <a:rPr lang="ru-RU" sz="3600" dirty="0" smtClean="0"/>
              <a:t> </a:t>
            </a:r>
            <a:r>
              <a:rPr lang="ru-RU" sz="3600" dirty="0" err="1" smtClean="0"/>
              <a:t>бөлді</a:t>
            </a:r>
            <a:r>
              <a:rPr lang="ru-RU" sz="3600" dirty="0"/>
              <a:t>:</a:t>
            </a:r>
          </a:p>
        </p:txBody>
      </p:sp>
      <p:sp>
        <p:nvSpPr>
          <p:cNvPr id="3" name="Объект 2"/>
          <p:cNvSpPr>
            <a:spLocks noGrp="1"/>
          </p:cNvSpPr>
          <p:nvPr>
            <p:ph idx="1"/>
          </p:nvPr>
        </p:nvSpPr>
        <p:spPr/>
        <p:txBody>
          <a:bodyPr/>
          <a:lstStyle/>
          <a:p>
            <a:r>
              <a:rPr lang="ru-RU" dirty="0"/>
              <a:t> </a:t>
            </a:r>
            <a:r>
              <a:rPr lang="ru-RU" sz="2800" dirty="0"/>
              <a:t>"Демонстрация" </a:t>
            </a:r>
            <a:r>
              <a:rPr lang="ru-RU" sz="2800" dirty="0" err="1"/>
              <a:t>нөмірі</a:t>
            </a:r>
            <a:r>
              <a:rPr lang="ru-RU" sz="2800" dirty="0"/>
              <a:t> </a:t>
            </a:r>
            <a:r>
              <a:rPr lang="ru-RU" sz="2800" dirty="0" err="1"/>
              <a:t>қатысушылардың</a:t>
            </a:r>
            <a:r>
              <a:rPr lang="ru-RU" sz="2800" dirty="0"/>
              <a:t> </a:t>
            </a:r>
            <a:r>
              <a:rPr lang="ru-RU" sz="2800" dirty="0" err="1"/>
              <a:t>санасында</a:t>
            </a:r>
            <a:r>
              <a:rPr lang="ru-RU" sz="2800" dirty="0"/>
              <a:t> </a:t>
            </a:r>
            <a:r>
              <a:rPr lang="ru-RU" sz="2800" dirty="0" err="1"/>
              <a:t>қандай</a:t>
            </a:r>
            <a:r>
              <a:rPr lang="ru-RU" sz="2800" dirty="0"/>
              <a:t> да </a:t>
            </a:r>
            <a:r>
              <a:rPr lang="ru-RU" sz="2800" dirty="0" err="1"/>
              <a:t>бір</a:t>
            </a:r>
            <a:r>
              <a:rPr lang="ru-RU" sz="2800" dirty="0"/>
              <a:t> </a:t>
            </a:r>
            <a:r>
              <a:rPr lang="ru-RU" sz="2800" dirty="0" err="1"/>
              <a:t>мінез-құлық</a:t>
            </a:r>
            <a:r>
              <a:rPr lang="ru-RU" sz="2800" dirty="0"/>
              <a:t> </a:t>
            </a:r>
            <a:r>
              <a:rPr lang="ru-RU" sz="2800" dirty="0" err="1"/>
              <a:t>фактілерін</a:t>
            </a:r>
            <a:r>
              <a:rPr lang="ru-RU" sz="2800" dirty="0"/>
              <a:t>, </a:t>
            </a:r>
            <a:r>
              <a:rPr lang="ru-RU" sz="2800" dirty="0" err="1"/>
              <a:t>өзара</a:t>
            </a:r>
            <a:r>
              <a:rPr lang="ru-RU" sz="2800" dirty="0"/>
              <a:t> </a:t>
            </a:r>
            <a:r>
              <a:rPr lang="ru-RU" sz="2800" dirty="0" err="1"/>
              <a:t>іс-қимыл</a:t>
            </a:r>
            <a:r>
              <a:rPr lang="ru-RU" sz="2800" dirty="0"/>
              <a:t> </a:t>
            </a:r>
            <a:r>
              <a:rPr lang="ru-RU" sz="2800" dirty="0" err="1"/>
              <a:t>нәтижесін</a:t>
            </a:r>
            <a:r>
              <a:rPr lang="ru-RU" sz="2800" dirty="0"/>
              <a:t>, </a:t>
            </a:r>
            <a:r>
              <a:rPr lang="ru-RU" sz="2800" dirty="0" err="1"/>
              <a:t>топтық</a:t>
            </a:r>
            <a:r>
              <a:rPr lang="ru-RU" sz="2800" dirty="0"/>
              <a:t> </a:t>
            </a:r>
            <a:r>
              <a:rPr lang="ru-RU" sz="2800" dirty="0" err="1"/>
              <a:t>әлеуметтік-психологиялық</a:t>
            </a:r>
            <a:r>
              <a:rPr lang="ru-RU" sz="2800" dirty="0"/>
              <a:t> </a:t>
            </a:r>
            <a:r>
              <a:rPr lang="ru-RU" sz="2800" dirty="0" err="1"/>
              <a:t>құбылысты</a:t>
            </a:r>
            <a:r>
              <a:rPr lang="ru-RU" sz="2800" dirty="0"/>
              <a:t> </a:t>
            </a:r>
            <a:r>
              <a:rPr lang="ru-RU" sz="2800" dirty="0" err="1"/>
              <a:t>анықтауға</a:t>
            </a:r>
            <a:r>
              <a:rPr lang="ru-RU" sz="2800" dirty="0"/>
              <a:t> </a:t>
            </a:r>
            <a:r>
              <a:rPr lang="ru-RU" sz="2800" dirty="0" err="1"/>
              <a:t>және</a:t>
            </a:r>
            <a:r>
              <a:rPr lang="ru-RU" sz="2800" dirty="0"/>
              <a:t> </a:t>
            </a:r>
            <a:r>
              <a:rPr lang="ru-RU" sz="2800" dirty="0" err="1"/>
              <a:t>бекітуге</a:t>
            </a:r>
            <a:r>
              <a:rPr lang="ru-RU" sz="2800" dirty="0"/>
              <a:t> </a:t>
            </a:r>
            <a:r>
              <a:rPr lang="ru-RU" sz="2800" dirty="0" err="1"/>
              <a:t>бағытталған</a:t>
            </a:r>
            <a:r>
              <a:rPr lang="ru-RU" sz="2800" dirty="0"/>
              <a:t>.</a:t>
            </a:r>
          </a:p>
          <a:p>
            <a:r>
              <a:rPr lang="ru-RU" sz="2800" dirty="0"/>
              <a:t>  </a:t>
            </a:r>
            <a:r>
              <a:rPr lang="ru-RU" sz="2800" dirty="0" err="1"/>
              <a:t>Мысалы</a:t>
            </a:r>
            <a:r>
              <a:rPr lang="ru-RU" sz="2800" dirty="0"/>
              <a:t>, </a:t>
            </a:r>
            <a:r>
              <a:rPr lang="ru-RU" sz="2800" dirty="0" err="1"/>
              <a:t>сабақтардың</a:t>
            </a:r>
            <a:r>
              <a:rPr lang="ru-RU" sz="2800" dirty="0"/>
              <a:t> </a:t>
            </a:r>
            <a:r>
              <a:rPr lang="ru-RU" sz="2800" dirty="0" err="1"/>
              <a:t>бейнежазбасын</a:t>
            </a:r>
            <a:r>
              <a:rPr lang="ru-RU" sz="2800" dirty="0"/>
              <a:t> </a:t>
            </a:r>
            <a:r>
              <a:rPr lang="ru-RU" sz="2800" dirty="0" err="1"/>
              <a:t>қарап</a:t>
            </a:r>
            <a:r>
              <a:rPr lang="ru-RU" sz="2800" dirty="0"/>
              <a:t>, </a:t>
            </a:r>
            <a:r>
              <a:rPr lang="ru-RU" sz="2800" dirty="0" err="1"/>
              <a:t>қатысушылар</a:t>
            </a:r>
            <a:r>
              <a:rPr lang="ru-RU" sz="2800" dirty="0"/>
              <a:t> </a:t>
            </a:r>
            <a:r>
              <a:rPr lang="ru-RU" sz="2800" dirty="0" err="1"/>
              <a:t>әр</a:t>
            </a:r>
            <a:r>
              <a:rPr lang="ru-RU" sz="2800" dirty="0"/>
              <a:t> </a:t>
            </a:r>
            <a:r>
              <a:rPr lang="ru-RU" sz="2800" dirty="0" err="1"/>
              <a:t>түрлі</a:t>
            </a:r>
            <a:r>
              <a:rPr lang="ru-RU" sz="2800" dirty="0"/>
              <a:t> </a:t>
            </a:r>
            <a:r>
              <a:rPr lang="ru-RU" sz="2800" dirty="0" err="1"/>
              <a:t>күліп</a:t>
            </a:r>
            <a:r>
              <a:rPr lang="ru-RU" sz="2800" dirty="0"/>
              <a:t>, </a:t>
            </a:r>
            <a:r>
              <a:rPr lang="ru-RU" sz="2800" dirty="0" err="1"/>
              <a:t>бір-бірін</a:t>
            </a:r>
            <a:r>
              <a:rPr lang="ru-RU" sz="2800" dirty="0"/>
              <a:t> </a:t>
            </a:r>
            <a:r>
              <a:rPr lang="ru-RU" sz="2800" dirty="0" err="1"/>
              <a:t>ерекше</a:t>
            </a:r>
            <a:r>
              <a:rPr lang="ru-RU" sz="2800" dirty="0"/>
              <a:t> </a:t>
            </a:r>
            <a:r>
              <a:rPr lang="ru-RU" sz="2800" dirty="0" err="1"/>
              <a:t>қарсы</a:t>
            </a:r>
            <a:r>
              <a:rPr lang="ru-RU" sz="2800" dirty="0"/>
              <a:t> </a:t>
            </a:r>
            <a:r>
              <a:rPr lang="ru-RU" sz="2800" dirty="0" err="1"/>
              <a:t>алады</a:t>
            </a:r>
            <a:r>
              <a:rPr lang="ru-RU" sz="2800" dirty="0"/>
              <a:t>, </a:t>
            </a:r>
            <a:r>
              <a:rPr lang="ru-RU" sz="2800" dirty="0" err="1"/>
              <a:t>өз</a:t>
            </a:r>
            <a:r>
              <a:rPr lang="ru-RU" sz="2800" dirty="0"/>
              <a:t> </a:t>
            </a:r>
            <a:r>
              <a:rPr lang="ru-RU" sz="2800" dirty="0" err="1"/>
              <a:t>критерийлерін</a:t>
            </a:r>
            <a:r>
              <a:rPr lang="ru-RU" sz="2800" dirty="0"/>
              <a:t> </a:t>
            </a:r>
            <a:r>
              <a:rPr lang="ru-RU" sz="2800" dirty="0" err="1"/>
              <a:t>ескере</a:t>
            </a:r>
            <a:r>
              <a:rPr lang="ru-RU" sz="2800" dirty="0"/>
              <a:t> </a:t>
            </a:r>
            <a:r>
              <a:rPr lang="ru-RU" sz="2800" dirty="0" err="1"/>
              <a:t>отырып</a:t>
            </a:r>
            <a:r>
              <a:rPr lang="ru-RU" sz="2800" dirty="0"/>
              <a:t> </a:t>
            </a:r>
            <a:r>
              <a:rPr lang="ru-RU" sz="2800" dirty="0" err="1"/>
              <a:t>аудиториядағы</a:t>
            </a:r>
            <a:r>
              <a:rPr lang="ru-RU" sz="2800" dirty="0"/>
              <a:t> </a:t>
            </a:r>
            <a:r>
              <a:rPr lang="ru-RU" sz="2800" dirty="0" err="1"/>
              <a:t>орынды</a:t>
            </a:r>
            <a:r>
              <a:rPr lang="ru-RU" sz="2800" dirty="0"/>
              <a:t> </a:t>
            </a:r>
            <a:r>
              <a:rPr lang="ru-RU" sz="2800" dirty="0" err="1"/>
              <a:t>таңдайды</a:t>
            </a:r>
            <a:r>
              <a:rPr lang="ru-RU" sz="2800" dirty="0"/>
              <a:t>, </a:t>
            </a:r>
            <a:r>
              <a:rPr lang="ru-RU" sz="2800" dirty="0" err="1"/>
              <a:t>топтық</a:t>
            </a:r>
            <a:r>
              <a:rPr lang="ru-RU" sz="2800" dirty="0"/>
              <a:t> </a:t>
            </a:r>
            <a:r>
              <a:rPr lang="ru-RU" sz="2800" dirty="0" err="1"/>
              <a:t>жұмыста</a:t>
            </a:r>
            <a:r>
              <a:rPr lang="ru-RU" sz="2800" dirty="0"/>
              <a:t> </a:t>
            </a:r>
            <a:r>
              <a:rPr lang="ru-RU" sz="2800" dirty="0" err="1"/>
              <a:t>және</a:t>
            </a:r>
            <a:r>
              <a:rPr lang="ru-RU" sz="2800" dirty="0"/>
              <a:t> т. б. </a:t>
            </a:r>
            <a:r>
              <a:rPr lang="ru-RU" sz="2800" dirty="0" err="1"/>
              <a:t>белсенділік</a:t>
            </a:r>
            <a:r>
              <a:rPr lang="ru-RU" sz="2800" dirty="0"/>
              <a:t> </a:t>
            </a:r>
            <a:r>
              <a:rPr lang="ru-RU" sz="2800" dirty="0" err="1"/>
              <a:t>танытады</a:t>
            </a:r>
            <a:r>
              <a:rPr lang="ru-RU" sz="2800" dirty="0"/>
              <a:t>.</a:t>
            </a:r>
          </a:p>
        </p:txBody>
      </p:sp>
    </p:spTree>
    <p:extLst>
      <p:ext uri="{BB962C8B-B14F-4D97-AF65-F5344CB8AC3E}">
        <p14:creationId xmlns:p14="http://schemas.microsoft.com/office/powerpoint/2010/main" val="10023256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"Дидактика" </a:t>
            </a:r>
          </a:p>
        </p:txBody>
      </p:sp>
      <p:sp>
        <p:nvSpPr>
          <p:cNvPr id="3" name="Объект 2"/>
          <p:cNvSpPr>
            <a:spLocks noGrp="1"/>
          </p:cNvSpPr>
          <p:nvPr>
            <p:ph idx="1"/>
          </p:nvPr>
        </p:nvSpPr>
        <p:spPr/>
        <p:txBody>
          <a:bodyPr>
            <a:normAutofit/>
          </a:bodyPr>
          <a:lstStyle/>
          <a:p>
            <a:r>
              <a:rPr lang="ru-RU" sz="2800" dirty="0"/>
              <a:t> "Дидактика" </a:t>
            </a:r>
            <a:r>
              <a:rPr lang="ru-RU" sz="2800" dirty="0" err="1"/>
              <a:t>нөмірі</a:t>
            </a:r>
            <a:r>
              <a:rPr lang="ru-RU" sz="2800" dirty="0"/>
              <a:t> </a:t>
            </a:r>
            <a:r>
              <a:rPr lang="ru-RU" sz="2800" dirty="0" err="1"/>
              <a:t>тренингтің</a:t>
            </a:r>
            <a:r>
              <a:rPr lang="ru-RU" sz="2800" dirty="0"/>
              <a:t> </a:t>
            </a:r>
            <a:r>
              <a:rPr lang="ru-RU" sz="2800" dirty="0" err="1"/>
              <a:t>қатысушыларында</a:t>
            </a:r>
            <a:r>
              <a:rPr lang="ru-RU" sz="2800" dirty="0"/>
              <a:t> </a:t>
            </a:r>
            <a:r>
              <a:rPr lang="ru-RU" sz="2800" dirty="0" err="1"/>
              <a:t>сабақтың</a:t>
            </a:r>
            <a:r>
              <a:rPr lang="ru-RU" sz="2800" dirty="0"/>
              <a:t> </a:t>
            </a:r>
            <a:r>
              <a:rPr lang="ru-RU" sz="2800" dirty="0" err="1"/>
              <a:t>келесі</a:t>
            </a:r>
            <a:r>
              <a:rPr lang="ru-RU" sz="2800" dirty="0"/>
              <a:t> </a:t>
            </a:r>
            <a:r>
              <a:rPr lang="ru-RU" sz="2800" dirty="0" err="1"/>
              <a:t>кезеңдеріне</a:t>
            </a:r>
            <a:r>
              <a:rPr lang="ru-RU" sz="2800" dirty="0"/>
              <a:t> </a:t>
            </a:r>
            <a:r>
              <a:rPr lang="ru-RU" sz="2800" dirty="0" err="1"/>
              <a:t>қажетті</a:t>
            </a:r>
            <a:r>
              <a:rPr lang="ru-RU" sz="2800" dirty="0"/>
              <a:t> </a:t>
            </a:r>
            <a:r>
              <a:rPr lang="ru-RU" sz="2800" dirty="0" err="1"/>
              <a:t>түсініктер</a:t>
            </a:r>
            <a:r>
              <a:rPr lang="ru-RU" sz="2800" dirty="0"/>
              <a:t>, </a:t>
            </a:r>
            <a:r>
              <a:rPr lang="ru-RU" sz="2800" dirty="0" err="1"/>
              <a:t>когнитивтік</a:t>
            </a:r>
            <a:r>
              <a:rPr lang="ru-RU" sz="2800" dirty="0"/>
              <a:t> </a:t>
            </a:r>
            <a:r>
              <a:rPr lang="ru-RU" sz="2800" dirty="0" err="1"/>
              <a:t>схемалар</a:t>
            </a:r>
            <a:r>
              <a:rPr lang="ru-RU" sz="2800" dirty="0"/>
              <a:t> </a:t>
            </a:r>
            <a:r>
              <a:rPr lang="ru-RU" sz="2800" dirty="0" err="1"/>
              <a:t>жүйесін</a:t>
            </a:r>
            <a:r>
              <a:rPr lang="ru-RU" sz="2800" dirty="0"/>
              <a:t> </a:t>
            </a:r>
            <a:r>
              <a:rPr lang="ru-RU" sz="2800" dirty="0" err="1"/>
              <a:t>қалыптастыруға</a:t>
            </a:r>
            <a:r>
              <a:rPr lang="ru-RU" sz="2800" dirty="0"/>
              <a:t> </a:t>
            </a:r>
            <a:r>
              <a:rPr lang="ru-RU" sz="2800" dirty="0" err="1"/>
              <a:t>бағытталған</a:t>
            </a:r>
            <a:r>
              <a:rPr lang="ru-RU" sz="2800" dirty="0"/>
              <a:t>. </a:t>
            </a:r>
            <a:r>
              <a:rPr lang="ru-RU" sz="2800" dirty="0" err="1"/>
              <a:t>Мысалы</a:t>
            </a:r>
            <a:r>
              <a:rPr lang="ru-RU" sz="2800" dirty="0"/>
              <a:t>, </a:t>
            </a:r>
            <a:r>
              <a:rPr lang="ru-RU" sz="2800" dirty="0" err="1"/>
              <a:t>әлеуметтік</a:t>
            </a:r>
            <a:r>
              <a:rPr lang="ru-RU" sz="2800" dirty="0"/>
              <a:t> </a:t>
            </a:r>
            <a:r>
              <a:rPr lang="ru-RU" sz="2800" dirty="0" err="1"/>
              <a:t>сезімталдықты</a:t>
            </a:r>
            <a:r>
              <a:rPr lang="ru-RU" sz="2800" dirty="0"/>
              <a:t> </a:t>
            </a:r>
            <a:r>
              <a:rPr lang="ru-RU" sz="2800" dirty="0" err="1"/>
              <a:t>дамыту</a:t>
            </a:r>
            <a:r>
              <a:rPr lang="ru-RU" sz="2800" dirty="0"/>
              <a:t> </a:t>
            </a:r>
            <a:r>
              <a:rPr lang="ru-RU" sz="2800" dirty="0" err="1"/>
              <a:t>үшін</a:t>
            </a:r>
            <a:r>
              <a:rPr lang="ru-RU" sz="2800" dirty="0"/>
              <a:t>, </a:t>
            </a:r>
            <a:r>
              <a:rPr lang="ru-RU" sz="2800" dirty="0" err="1"/>
              <a:t>білім</a:t>
            </a:r>
            <a:r>
              <a:rPr lang="ru-RU" sz="2800" dirty="0"/>
              <a:t> </a:t>
            </a:r>
            <a:r>
              <a:rPr lang="ru-RU" sz="2800" dirty="0" err="1"/>
              <a:t>алушыларға</a:t>
            </a:r>
            <a:r>
              <a:rPr lang="ru-RU" sz="2800" dirty="0"/>
              <a:t> "сигнал", "</a:t>
            </a:r>
            <a:r>
              <a:rPr lang="ru-RU" sz="2800" dirty="0" err="1"/>
              <a:t>бейвербалды</a:t>
            </a:r>
            <a:r>
              <a:rPr lang="ru-RU" sz="2800" dirty="0"/>
              <a:t> коммуникация", "</a:t>
            </a:r>
            <a:r>
              <a:rPr lang="ru-RU" sz="2800" dirty="0" err="1"/>
              <a:t>эмоциялар</a:t>
            </a:r>
            <a:r>
              <a:rPr lang="ru-RU" sz="2800" dirty="0"/>
              <a:t>" </a:t>
            </a:r>
            <a:r>
              <a:rPr lang="ru-RU" sz="2800" dirty="0" err="1"/>
              <a:t>және</a:t>
            </a:r>
            <a:r>
              <a:rPr lang="ru-RU" sz="2800" dirty="0"/>
              <a:t> т. б. </a:t>
            </a:r>
            <a:r>
              <a:rPr lang="ru-RU" sz="2800" dirty="0" err="1"/>
              <a:t>сияқты</a:t>
            </a:r>
            <a:r>
              <a:rPr lang="ru-RU" sz="2800" dirty="0"/>
              <a:t> </a:t>
            </a:r>
            <a:r>
              <a:rPr lang="ru-RU" sz="2800" dirty="0" err="1"/>
              <a:t>ұғымдардың</a:t>
            </a:r>
            <a:r>
              <a:rPr lang="ru-RU" sz="2800" dirty="0"/>
              <a:t> </a:t>
            </a:r>
            <a:r>
              <a:rPr lang="ru-RU" sz="2800" dirty="0" err="1"/>
              <a:t>мәнін</a:t>
            </a:r>
            <a:r>
              <a:rPr lang="ru-RU" sz="2800" dirty="0"/>
              <a:t> </a:t>
            </a:r>
            <a:r>
              <a:rPr lang="ru-RU" sz="2800" dirty="0" err="1"/>
              <a:t>алдын</a:t>
            </a:r>
            <a:r>
              <a:rPr lang="ru-RU" sz="2800" dirty="0"/>
              <a:t> ала </a:t>
            </a:r>
            <a:r>
              <a:rPr lang="ru-RU" sz="2800" dirty="0" err="1"/>
              <a:t>түсіндіру</a:t>
            </a:r>
            <a:r>
              <a:rPr lang="ru-RU" sz="2800" dirty="0"/>
              <a:t>, </a:t>
            </a:r>
            <a:r>
              <a:rPr lang="ru-RU" sz="2800" dirty="0" err="1"/>
              <a:t>қарым-қатынас</a:t>
            </a:r>
            <a:r>
              <a:rPr lang="ru-RU" sz="2800" dirty="0"/>
              <a:t> </a:t>
            </a:r>
            <a:r>
              <a:rPr lang="ru-RU" sz="2800" dirty="0" err="1"/>
              <a:t>және</a:t>
            </a:r>
            <a:r>
              <a:rPr lang="ru-RU" sz="2800" dirty="0"/>
              <a:t> т. б. </a:t>
            </a:r>
            <a:r>
              <a:rPr lang="ru-RU" sz="2800" dirty="0" err="1"/>
              <a:t>бойынша</a:t>
            </a:r>
            <a:r>
              <a:rPr lang="ru-RU" sz="2800" dirty="0"/>
              <a:t> </a:t>
            </a:r>
            <a:r>
              <a:rPr lang="ru-RU" sz="2800" dirty="0" err="1"/>
              <a:t>әріптестің</a:t>
            </a:r>
            <a:r>
              <a:rPr lang="ru-RU" sz="2800" dirty="0"/>
              <a:t> </a:t>
            </a:r>
            <a:r>
              <a:rPr lang="ru-RU" sz="2800" dirty="0" err="1"/>
              <a:t>бейвербалды</a:t>
            </a:r>
            <a:r>
              <a:rPr lang="ru-RU" sz="2800" dirty="0"/>
              <a:t> </a:t>
            </a:r>
            <a:r>
              <a:rPr lang="ru-RU" sz="2800" dirty="0" err="1"/>
              <a:t>көріністерін</a:t>
            </a:r>
            <a:r>
              <a:rPr lang="ru-RU" sz="2800" dirty="0"/>
              <a:t> </a:t>
            </a:r>
            <a:r>
              <a:rPr lang="ru-RU" sz="2800" dirty="0" err="1"/>
              <a:t>анықтау</a:t>
            </a:r>
            <a:r>
              <a:rPr lang="ru-RU" sz="2800" dirty="0"/>
              <a:t> </a:t>
            </a:r>
            <a:r>
              <a:rPr lang="ru-RU" sz="2800" dirty="0" err="1"/>
              <a:t>және</a:t>
            </a:r>
            <a:r>
              <a:rPr lang="ru-RU" sz="2800" dirty="0"/>
              <a:t> </a:t>
            </a:r>
            <a:r>
              <a:rPr lang="ru-RU" sz="2800" dirty="0" err="1"/>
              <a:t>бағалау</a:t>
            </a:r>
            <a:r>
              <a:rPr lang="ru-RU" sz="2800" dirty="0"/>
              <a:t> </a:t>
            </a:r>
            <a:r>
              <a:rPr lang="ru-RU" sz="2800" dirty="0" err="1"/>
              <a:t>тәсілдерін</a:t>
            </a:r>
            <a:r>
              <a:rPr lang="ru-RU" sz="2800" dirty="0"/>
              <a:t> </a:t>
            </a:r>
            <a:r>
              <a:rPr lang="ru-RU" sz="2800" dirty="0" err="1"/>
              <a:t>түсіндіру</a:t>
            </a:r>
            <a:r>
              <a:rPr lang="ru-RU" sz="2800" dirty="0"/>
              <a:t> </a:t>
            </a:r>
            <a:r>
              <a:rPr lang="ru-RU" sz="2800" dirty="0" err="1"/>
              <a:t>қажет</a:t>
            </a:r>
            <a:r>
              <a:rPr lang="ru-RU" sz="2800" dirty="0"/>
              <a:t>. </a:t>
            </a:r>
          </a:p>
        </p:txBody>
      </p:sp>
    </p:spTree>
    <p:extLst>
      <p:ext uri="{BB962C8B-B14F-4D97-AF65-F5344CB8AC3E}">
        <p14:creationId xmlns:p14="http://schemas.microsoft.com/office/powerpoint/2010/main" val="2647815670"/>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a:t>
            </a:r>
            <a:r>
              <a:rPr lang="ru-RU" dirty="0" err="1"/>
              <a:t>Уәждеу</a:t>
            </a:r>
            <a:r>
              <a:rPr lang="ru-RU" dirty="0"/>
              <a:t>" </a:t>
            </a:r>
          </a:p>
        </p:txBody>
      </p:sp>
      <p:sp>
        <p:nvSpPr>
          <p:cNvPr id="3" name="Объект 2"/>
          <p:cNvSpPr>
            <a:spLocks noGrp="1"/>
          </p:cNvSpPr>
          <p:nvPr>
            <p:ph idx="1"/>
          </p:nvPr>
        </p:nvSpPr>
        <p:spPr/>
        <p:txBody>
          <a:bodyPr/>
          <a:lstStyle/>
          <a:p>
            <a:r>
              <a:rPr lang="ru-RU" dirty="0"/>
              <a:t>"</a:t>
            </a:r>
            <a:r>
              <a:rPr lang="ru-RU" dirty="0" err="1"/>
              <a:t>Уәждеу</a:t>
            </a:r>
            <a:r>
              <a:rPr lang="ru-RU" dirty="0"/>
              <a:t>" </a:t>
            </a:r>
            <a:r>
              <a:rPr lang="ru-RU" dirty="0" err="1"/>
              <a:t>нөмірі</a:t>
            </a:r>
            <a:r>
              <a:rPr lang="ru-RU" dirty="0"/>
              <a:t> </a:t>
            </a:r>
            <a:r>
              <a:rPr lang="ru-RU" dirty="0" err="1"/>
              <a:t>қызметтің</a:t>
            </a:r>
            <a:r>
              <a:rPr lang="ru-RU" dirty="0"/>
              <a:t> </a:t>
            </a:r>
            <a:r>
              <a:rPr lang="ru-RU" dirty="0" err="1"/>
              <a:t>нақты</a:t>
            </a:r>
            <a:r>
              <a:rPr lang="ru-RU" dirty="0"/>
              <a:t> </a:t>
            </a:r>
            <a:r>
              <a:rPr lang="ru-RU" dirty="0" err="1"/>
              <a:t>нәтижелері</a:t>
            </a:r>
            <a:r>
              <a:rPr lang="ru-RU" dirty="0"/>
              <a:t> мен </a:t>
            </a:r>
            <a:r>
              <a:rPr lang="ru-RU" dirty="0" err="1"/>
              <a:t>олардың</a:t>
            </a:r>
            <a:r>
              <a:rPr lang="ru-RU" dirty="0"/>
              <a:t> осы </a:t>
            </a:r>
            <a:r>
              <a:rPr lang="ru-RU" dirty="0" err="1"/>
              <a:t>нәтижелер</a:t>
            </a:r>
            <a:r>
              <a:rPr lang="ru-RU" dirty="0"/>
              <a:t> </a:t>
            </a:r>
            <a:r>
              <a:rPr lang="ru-RU" dirty="0" err="1"/>
              <a:t>туралы</a:t>
            </a:r>
            <a:r>
              <a:rPr lang="ru-RU" dirty="0"/>
              <a:t> </a:t>
            </a:r>
            <a:r>
              <a:rPr lang="ru-RU" dirty="0" err="1"/>
              <a:t>субъективті</a:t>
            </a:r>
            <a:r>
              <a:rPr lang="ru-RU" dirty="0"/>
              <a:t> </a:t>
            </a:r>
            <a:r>
              <a:rPr lang="ru-RU" dirty="0" err="1"/>
              <a:t>ұсыныстары</a:t>
            </a:r>
            <a:r>
              <a:rPr lang="ru-RU" dirty="0"/>
              <a:t> </a:t>
            </a:r>
            <a:r>
              <a:rPr lang="ru-RU" dirty="0" err="1"/>
              <a:t>арасындағы</a:t>
            </a:r>
            <a:r>
              <a:rPr lang="ru-RU" dirty="0"/>
              <a:t> </a:t>
            </a:r>
            <a:r>
              <a:rPr lang="ru-RU" dirty="0" err="1"/>
              <a:t>сәйкессіздікті</a:t>
            </a:r>
            <a:r>
              <a:rPr lang="ru-RU" dirty="0"/>
              <a:t> </a:t>
            </a:r>
            <a:r>
              <a:rPr lang="ru-RU" dirty="0" err="1"/>
              <a:t>анықтау</a:t>
            </a:r>
            <a:r>
              <a:rPr lang="ru-RU" dirty="0"/>
              <a:t> </a:t>
            </a:r>
            <a:r>
              <a:rPr lang="ru-RU" dirty="0" err="1"/>
              <a:t>арқылы</a:t>
            </a:r>
            <a:r>
              <a:rPr lang="ru-RU" dirty="0"/>
              <a:t> </a:t>
            </a:r>
            <a:r>
              <a:rPr lang="ru-RU" dirty="0" err="1"/>
              <a:t>уәждемені</a:t>
            </a:r>
            <a:r>
              <a:rPr lang="ru-RU" dirty="0"/>
              <a:t> </a:t>
            </a:r>
            <a:r>
              <a:rPr lang="ru-RU" dirty="0" err="1"/>
              <a:t>келісу</a:t>
            </a:r>
            <a:r>
              <a:rPr lang="ru-RU" dirty="0"/>
              <a:t> </a:t>
            </a:r>
            <a:r>
              <a:rPr lang="ru-RU" dirty="0" err="1"/>
              <a:t>арқылы</a:t>
            </a:r>
            <a:r>
              <a:rPr lang="ru-RU" dirty="0"/>
              <a:t> </a:t>
            </a:r>
            <a:r>
              <a:rPr lang="ru-RU" dirty="0" err="1"/>
              <a:t>қатысушылардың</a:t>
            </a:r>
            <a:r>
              <a:rPr lang="ru-RU" dirty="0"/>
              <a:t> </a:t>
            </a:r>
            <a:r>
              <a:rPr lang="ru-RU" dirty="0" err="1"/>
              <a:t>жеке</a:t>
            </a:r>
            <a:r>
              <a:rPr lang="ru-RU" dirty="0"/>
              <a:t> </a:t>
            </a:r>
            <a:r>
              <a:rPr lang="ru-RU" dirty="0" err="1"/>
              <a:t>уәждемесін</a:t>
            </a:r>
            <a:r>
              <a:rPr lang="ru-RU" dirty="0"/>
              <a:t> </a:t>
            </a:r>
            <a:r>
              <a:rPr lang="ru-RU" dirty="0" err="1"/>
              <a:t>жандандыруға</a:t>
            </a:r>
            <a:r>
              <a:rPr lang="ru-RU" dirty="0"/>
              <a:t> </a:t>
            </a:r>
            <a:r>
              <a:rPr lang="ru-RU" dirty="0" err="1"/>
              <a:t>бағытталған</a:t>
            </a:r>
            <a:r>
              <a:rPr lang="ru-RU" dirty="0"/>
              <a:t>. </a:t>
            </a:r>
            <a:r>
              <a:rPr lang="ru-RU" dirty="0" err="1"/>
              <a:t>Мұндай</a:t>
            </a:r>
            <a:r>
              <a:rPr lang="ru-RU" dirty="0"/>
              <a:t> </a:t>
            </a:r>
            <a:r>
              <a:rPr lang="ru-RU" dirty="0" err="1"/>
              <a:t>келісуді</a:t>
            </a:r>
            <a:r>
              <a:rPr lang="ru-RU" dirty="0"/>
              <a:t> </a:t>
            </a:r>
            <a:r>
              <a:rPr lang="ru-RU" dirty="0" err="1"/>
              <a:t>анықтау</a:t>
            </a:r>
            <a:r>
              <a:rPr lang="ru-RU" dirty="0"/>
              <a:t> </a:t>
            </a:r>
            <a:r>
              <a:rPr lang="ru-RU" dirty="0" err="1"/>
              <a:t>сабаққа</a:t>
            </a:r>
            <a:r>
              <a:rPr lang="ru-RU" dirty="0"/>
              <a:t> </a:t>
            </a:r>
            <a:r>
              <a:rPr lang="ru-RU" dirty="0" err="1"/>
              <a:t>қатысушының</a:t>
            </a:r>
            <a:r>
              <a:rPr lang="ru-RU" dirty="0"/>
              <a:t> </a:t>
            </a:r>
            <a:r>
              <a:rPr lang="ru-RU" dirty="0" err="1"/>
              <a:t>өзара</a:t>
            </a:r>
            <a:r>
              <a:rPr lang="ru-RU" dirty="0"/>
              <a:t> </a:t>
            </a:r>
            <a:r>
              <a:rPr lang="ru-RU" dirty="0" err="1"/>
              <a:t>іс-қимыл</a:t>
            </a:r>
            <a:r>
              <a:rPr lang="ru-RU" dirty="0"/>
              <a:t> </a:t>
            </a:r>
            <a:r>
              <a:rPr lang="ru-RU" dirty="0" err="1"/>
              <a:t>бойынша</a:t>
            </a:r>
            <a:r>
              <a:rPr lang="ru-RU" dirty="0"/>
              <a:t> </a:t>
            </a:r>
            <a:r>
              <a:rPr lang="ru-RU" dirty="0" err="1"/>
              <a:t>серіктестерден</a:t>
            </a:r>
            <a:r>
              <a:rPr lang="ru-RU" dirty="0"/>
              <a:t> </a:t>
            </a:r>
            <a:r>
              <a:rPr lang="ru-RU" dirty="0" err="1"/>
              <a:t>кері</a:t>
            </a:r>
            <a:r>
              <a:rPr lang="ru-RU" dirty="0"/>
              <a:t> </a:t>
            </a:r>
            <a:r>
              <a:rPr lang="ru-RU" dirty="0" err="1"/>
              <a:t>байланыс</a:t>
            </a:r>
            <a:r>
              <a:rPr lang="ru-RU" dirty="0"/>
              <a:t> </a:t>
            </a:r>
            <a:r>
              <a:rPr lang="ru-RU" dirty="0" err="1"/>
              <a:t>алуы</a:t>
            </a:r>
            <a:r>
              <a:rPr lang="ru-RU" dirty="0"/>
              <a:t> </a:t>
            </a:r>
            <a:r>
              <a:rPr lang="ru-RU" dirty="0" err="1"/>
              <a:t>нәтижесінде</a:t>
            </a:r>
            <a:r>
              <a:rPr lang="ru-RU" dirty="0"/>
              <a:t> </a:t>
            </a:r>
            <a:r>
              <a:rPr lang="ru-RU" dirty="0" err="1"/>
              <a:t>мүмкін</a:t>
            </a:r>
            <a:r>
              <a:rPr lang="ru-RU" dirty="0"/>
              <a:t> </a:t>
            </a:r>
            <a:r>
              <a:rPr lang="ru-RU" dirty="0" err="1"/>
              <a:t>болады</a:t>
            </a:r>
            <a:r>
              <a:rPr lang="ru-RU" dirty="0"/>
              <a:t>. </a:t>
            </a:r>
            <a:r>
              <a:rPr lang="ru-RU" dirty="0" err="1"/>
              <a:t>Мысалы</a:t>
            </a:r>
            <a:r>
              <a:rPr lang="ru-RU" dirty="0"/>
              <a:t>, </a:t>
            </a:r>
            <a:r>
              <a:rPr lang="ru-RU" dirty="0" err="1"/>
              <a:t>тренингке</a:t>
            </a:r>
            <a:r>
              <a:rPr lang="ru-RU" dirty="0"/>
              <a:t> </a:t>
            </a:r>
            <a:r>
              <a:rPr lang="ru-RU" dirty="0" err="1"/>
              <a:t>қатысушылардың</a:t>
            </a:r>
            <a:r>
              <a:rPr lang="ru-RU" dirty="0"/>
              <a:t> </a:t>
            </a:r>
            <a:r>
              <a:rPr lang="ru-RU" dirty="0" err="1"/>
              <a:t>өзара</a:t>
            </a:r>
            <a:r>
              <a:rPr lang="ru-RU" dirty="0"/>
              <a:t> </a:t>
            </a:r>
            <a:r>
              <a:rPr lang="ru-RU" dirty="0" err="1"/>
              <a:t>іс-қимылға</a:t>
            </a:r>
            <a:r>
              <a:rPr lang="ru-RU" dirty="0"/>
              <a:t> </a:t>
            </a:r>
            <a:r>
              <a:rPr lang="ru-RU" dirty="0" err="1"/>
              <a:t>арналған</a:t>
            </a:r>
            <a:r>
              <a:rPr lang="ru-RU" dirty="0"/>
              <a:t> </a:t>
            </a:r>
            <a:r>
              <a:rPr lang="ru-RU" dirty="0" err="1"/>
              <a:t>қандай</a:t>
            </a:r>
            <a:r>
              <a:rPr lang="ru-RU" dirty="0"/>
              <a:t> да </a:t>
            </a:r>
            <a:r>
              <a:rPr lang="ru-RU" dirty="0" err="1"/>
              <a:t>бір</a:t>
            </a:r>
            <a:r>
              <a:rPr lang="ru-RU" dirty="0"/>
              <a:t> </a:t>
            </a:r>
            <a:r>
              <a:rPr lang="ru-RU" dirty="0" err="1"/>
              <a:t>жаттығуды</a:t>
            </a:r>
            <a:r>
              <a:rPr lang="ru-RU" dirty="0"/>
              <a:t> </a:t>
            </a:r>
            <a:r>
              <a:rPr lang="ru-RU" dirty="0" err="1"/>
              <a:t>орындау</a:t>
            </a:r>
            <a:r>
              <a:rPr lang="ru-RU" dirty="0"/>
              <a:t> </a:t>
            </a:r>
            <a:r>
              <a:rPr lang="ru-RU" dirty="0" err="1"/>
              <a:t>бейнежазбасын</a:t>
            </a:r>
            <a:r>
              <a:rPr lang="ru-RU" dirty="0"/>
              <a:t> </a:t>
            </a:r>
            <a:r>
              <a:rPr lang="ru-RU" dirty="0" err="1"/>
              <a:t>көру</a:t>
            </a:r>
            <a:r>
              <a:rPr lang="ru-RU" dirty="0"/>
              <a:t> </a:t>
            </a:r>
            <a:r>
              <a:rPr lang="ru-RU" dirty="0" err="1"/>
              <a:t>жеке</a:t>
            </a:r>
            <a:r>
              <a:rPr lang="ru-RU" dirty="0"/>
              <a:t> </a:t>
            </a:r>
            <a:r>
              <a:rPr lang="ru-RU" dirty="0" err="1"/>
              <a:t>адамдардың</a:t>
            </a:r>
            <a:r>
              <a:rPr lang="ru-RU" dirty="0"/>
              <a:t> </a:t>
            </a:r>
            <a:r>
              <a:rPr lang="ru-RU" dirty="0" err="1"/>
              <a:t>өз</a:t>
            </a:r>
            <a:r>
              <a:rPr lang="ru-RU" dirty="0"/>
              <a:t> </a:t>
            </a:r>
            <a:r>
              <a:rPr lang="ru-RU" dirty="0" err="1"/>
              <a:t>серіктесін</a:t>
            </a:r>
            <a:r>
              <a:rPr lang="ru-RU" dirty="0"/>
              <a:t> </a:t>
            </a:r>
            <a:r>
              <a:rPr lang="ru-RU" dirty="0" err="1"/>
              <a:t>тыңдауға</a:t>
            </a:r>
            <a:r>
              <a:rPr lang="ru-RU" dirty="0"/>
              <a:t> </a:t>
            </a:r>
            <a:r>
              <a:rPr lang="ru-RU" dirty="0" err="1"/>
              <a:t>қабілетсіздігі</a:t>
            </a:r>
            <a:r>
              <a:rPr lang="ru-RU" dirty="0"/>
              <a:t>, </a:t>
            </a:r>
            <a:r>
              <a:rPr lang="ru-RU" dirty="0" err="1"/>
              <a:t>шамадан</a:t>
            </a:r>
            <a:r>
              <a:rPr lang="ru-RU" dirty="0"/>
              <a:t> </a:t>
            </a:r>
            <a:r>
              <a:rPr lang="ru-RU" dirty="0" err="1"/>
              <a:t>тыс</a:t>
            </a:r>
            <a:r>
              <a:rPr lang="ru-RU" dirty="0"/>
              <a:t> </a:t>
            </a:r>
            <a:r>
              <a:rPr lang="ru-RU" dirty="0" err="1"/>
              <a:t>мимикалық</a:t>
            </a:r>
            <a:r>
              <a:rPr lang="ru-RU" dirty="0"/>
              <a:t> </a:t>
            </a:r>
            <a:r>
              <a:rPr lang="ru-RU" dirty="0" err="1"/>
              <a:t>немесе</a:t>
            </a:r>
            <a:r>
              <a:rPr lang="ru-RU" dirty="0"/>
              <a:t> </a:t>
            </a:r>
            <a:r>
              <a:rPr lang="ru-RU" dirty="0" err="1"/>
              <a:t>пантомимикалық</a:t>
            </a:r>
            <a:r>
              <a:rPr lang="ru-RU" dirty="0"/>
              <a:t> </a:t>
            </a:r>
            <a:r>
              <a:rPr lang="ru-RU" dirty="0" err="1"/>
              <a:t>белсенділік</a:t>
            </a:r>
            <a:r>
              <a:rPr lang="ru-RU" dirty="0"/>
              <a:t>, </a:t>
            </a:r>
            <a:r>
              <a:rPr lang="ru-RU" dirty="0" err="1"/>
              <a:t>мұрынға</a:t>
            </a:r>
            <a:r>
              <a:rPr lang="ru-RU" dirty="0"/>
              <a:t> </a:t>
            </a:r>
            <a:r>
              <a:rPr lang="ru-RU" dirty="0" err="1"/>
              <a:t>саусақпен</a:t>
            </a:r>
            <a:r>
              <a:rPr lang="ru-RU" dirty="0"/>
              <a:t> </a:t>
            </a:r>
            <a:r>
              <a:rPr lang="ru-RU" dirty="0" err="1"/>
              <a:t>соғу</a:t>
            </a:r>
            <a:r>
              <a:rPr lang="ru-RU" dirty="0"/>
              <a:t>, </a:t>
            </a:r>
            <a:r>
              <a:rPr lang="ru-RU" dirty="0" err="1"/>
              <a:t>әңгімелесушінің</a:t>
            </a:r>
            <a:r>
              <a:rPr lang="ru-RU" dirty="0"/>
              <a:t> </a:t>
            </a:r>
            <a:r>
              <a:rPr lang="ru-RU" dirty="0" err="1"/>
              <a:t>сөздеріне</a:t>
            </a:r>
            <a:r>
              <a:rPr lang="ru-RU" dirty="0"/>
              <a:t> </a:t>
            </a:r>
            <a:r>
              <a:rPr lang="ru-RU" dirty="0" err="1"/>
              <a:t>немқұрайлылық</a:t>
            </a:r>
            <a:r>
              <a:rPr lang="ru-RU" dirty="0"/>
              <a:t>, </a:t>
            </a:r>
            <a:r>
              <a:rPr lang="ru-RU" dirty="0" err="1"/>
              <a:t>оның</a:t>
            </a:r>
            <a:r>
              <a:rPr lang="ru-RU" dirty="0"/>
              <a:t> </a:t>
            </a:r>
            <a:r>
              <a:rPr lang="ru-RU" dirty="0" err="1"/>
              <a:t>сөздерін</a:t>
            </a:r>
            <a:r>
              <a:rPr lang="ru-RU" dirty="0"/>
              <a:t> </a:t>
            </a:r>
            <a:r>
              <a:rPr lang="ru-RU" dirty="0" err="1"/>
              <a:t>дұрыс</a:t>
            </a:r>
            <a:r>
              <a:rPr lang="ru-RU" dirty="0"/>
              <a:t> </a:t>
            </a:r>
            <a:r>
              <a:rPr lang="ru-RU" dirty="0" err="1"/>
              <a:t>түсіндірмеу</a:t>
            </a:r>
            <a:r>
              <a:rPr lang="ru-RU" dirty="0"/>
              <a:t> </a:t>
            </a:r>
            <a:r>
              <a:rPr lang="ru-RU" dirty="0" err="1"/>
              <a:t>және</a:t>
            </a:r>
            <a:r>
              <a:rPr lang="ru-RU" dirty="0"/>
              <a:t> </a:t>
            </a:r>
            <a:r>
              <a:rPr lang="ru-RU" dirty="0" err="1"/>
              <a:t>т.б</a:t>
            </a:r>
            <a:r>
              <a:rPr lang="ru-RU" dirty="0"/>
              <a:t>. осы </a:t>
            </a:r>
            <a:r>
              <a:rPr lang="ru-RU" dirty="0" err="1"/>
              <a:t>актілерді</a:t>
            </a:r>
            <a:r>
              <a:rPr lang="ru-RU" dirty="0"/>
              <a:t> </a:t>
            </a:r>
            <a:r>
              <a:rPr lang="ru-RU" dirty="0" err="1"/>
              <a:t>түсіну</a:t>
            </a:r>
            <a:r>
              <a:rPr lang="ru-RU" dirty="0"/>
              <a:t> </a:t>
            </a:r>
            <a:r>
              <a:rPr lang="ru-RU" dirty="0" err="1"/>
              <a:t>конфронтацияның</a:t>
            </a:r>
            <a:r>
              <a:rPr lang="ru-RU" dirty="0"/>
              <a:t> </a:t>
            </a:r>
            <a:r>
              <a:rPr lang="ru-RU" dirty="0" err="1"/>
              <a:t>психокоррекциялық</a:t>
            </a:r>
            <a:r>
              <a:rPr lang="ru-RU" dirty="0"/>
              <a:t> </a:t>
            </a:r>
            <a:r>
              <a:rPr lang="ru-RU" dirty="0" err="1"/>
              <a:t>механизмін</a:t>
            </a:r>
            <a:r>
              <a:rPr lang="ru-RU" dirty="0"/>
              <a:t> </a:t>
            </a:r>
            <a:r>
              <a:rPr lang="ru-RU" dirty="0" err="1"/>
              <a:t>іске</a:t>
            </a:r>
            <a:r>
              <a:rPr lang="ru-RU" dirty="0"/>
              <a:t> </a:t>
            </a:r>
            <a:r>
              <a:rPr lang="ru-RU" dirty="0" err="1"/>
              <a:t>қосуға</a:t>
            </a:r>
            <a:r>
              <a:rPr lang="ru-RU" dirty="0"/>
              <a:t> </a:t>
            </a:r>
            <a:r>
              <a:rPr lang="ru-RU" dirty="0" err="1"/>
              <a:t>мүмкіндік</a:t>
            </a:r>
            <a:r>
              <a:rPr lang="ru-RU" dirty="0"/>
              <a:t> </a:t>
            </a:r>
            <a:r>
              <a:rPr lang="ru-RU" dirty="0" err="1"/>
              <a:t>береді</a:t>
            </a:r>
            <a:r>
              <a:rPr lang="ru-RU" dirty="0"/>
              <a:t>.</a:t>
            </a:r>
          </a:p>
        </p:txBody>
      </p:sp>
    </p:spTree>
    <p:extLst>
      <p:ext uri="{BB962C8B-B14F-4D97-AF65-F5344CB8AC3E}">
        <p14:creationId xmlns:p14="http://schemas.microsoft.com/office/powerpoint/2010/main" val="201779444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a:t>
            </a:r>
            <a:r>
              <a:rPr lang="ru-RU" dirty="0" err="1"/>
              <a:t>Проблематизация</a:t>
            </a:r>
            <a:r>
              <a:rPr lang="ru-RU" dirty="0"/>
              <a:t>" </a:t>
            </a:r>
          </a:p>
        </p:txBody>
      </p:sp>
      <p:sp>
        <p:nvSpPr>
          <p:cNvPr id="3" name="Объект 2"/>
          <p:cNvSpPr>
            <a:spLocks noGrp="1"/>
          </p:cNvSpPr>
          <p:nvPr>
            <p:ph idx="1"/>
          </p:nvPr>
        </p:nvSpPr>
        <p:spPr/>
        <p:txBody>
          <a:bodyPr>
            <a:normAutofit/>
          </a:bodyPr>
          <a:lstStyle/>
          <a:p>
            <a:r>
              <a:rPr lang="ru-RU" sz="2400" dirty="0"/>
              <a:t> "</a:t>
            </a:r>
            <a:r>
              <a:rPr lang="ru-RU" sz="2400" dirty="0" err="1"/>
              <a:t>Проблематизация</a:t>
            </a:r>
            <a:r>
              <a:rPr lang="ru-RU" sz="2400" dirty="0"/>
              <a:t>" </a:t>
            </a:r>
            <a:r>
              <a:rPr lang="ru-RU" sz="2400" dirty="0" err="1"/>
              <a:t>нөмірі</a:t>
            </a:r>
            <a:r>
              <a:rPr lang="ru-RU" sz="2400" dirty="0"/>
              <a:t> </a:t>
            </a:r>
            <a:r>
              <a:rPr lang="ru-RU" sz="2400" dirty="0" err="1"/>
              <a:t>жеке</a:t>
            </a:r>
            <a:r>
              <a:rPr lang="ru-RU" sz="2400" dirty="0"/>
              <a:t> </a:t>
            </a:r>
            <a:r>
              <a:rPr lang="ru-RU" sz="2400" dirty="0" err="1"/>
              <a:t>қатысушы</a:t>
            </a:r>
            <a:r>
              <a:rPr lang="ru-RU" sz="2400" dirty="0"/>
              <a:t> </a:t>
            </a:r>
            <a:r>
              <a:rPr lang="ru-RU" sz="2400" dirty="0" err="1"/>
              <a:t>деңгейінде</a:t>
            </a:r>
            <a:r>
              <a:rPr lang="ru-RU" sz="2400" dirty="0"/>
              <a:t> де, топ </a:t>
            </a:r>
            <a:r>
              <a:rPr lang="ru-RU" sz="2400" dirty="0" err="1"/>
              <a:t>деңгейінде</a:t>
            </a:r>
            <a:r>
              <a:rPr lang="ru-RU" sz="2400" dirty="0"/>
              <a:t> де </a:t>
            </a:r>
            <a:r>
              <a:rPr lang="ru-RU" sz="2400" dirty="0" err="1"/>
              <a:t>нақты</a:t>
            </a:r>
            <a:r>
              <a:rPr lang="ru-RU" sz="2400" dirty="0"/>
              <a:t> </a:t>
            </a:r>
            <a:r>
              <a:rPr lang="ru-RU" sz="2400" dirty="0" err="1"/>
              <a:t>мінез-құлық</a:t>
            </a:r>
            <a:r>
              <a:rPr lang="ru-RU" sz="2400" dirty="0"/>
              <a:t> </a:t>
            </a:r>
            <a:r>
              <a:rPr lang="ru-RU" sz="2400" dirty="0" err="1"/>
              <a:t>проблемаларын</a:t>
            </a:r>
            <a:r>
              <a:rPr lang="ru-RU" sz="2400" dirty="0"/>
              <a:t> </a:t>
            </a:r>
            <a:r>
              <a:rPr lang="ru-RU" sz="2400" dirty="0" err="1"/>
              <a:t>ашуға</a:t>
            </a:r>
            <a:r>
              <a:rPr lang="ru-RU" sz="2400" dirty="0"/>
              <a:t> </a:t>
            </a:r>
            <a:r>
              <a:rPr lang="ru-RU" sz="2400" dirty="0" err="1"/>
              <a:t>және</a:t>
            </a:r>
            <a:r>
              <a:rPr lang="ru-RU" sz="2400" dirty="0"/>
              <a:t> </a:t>
            </a:r>
            <a:r>
              <a:rPr lang="ru-RU" sz="2400" dirty="0" err="1"/>
              <a:t>талдауға</a:t>
            </a:r>
            <a:r>
              <a:rPr lang="ru-RU" sz="2400" dirty="0"/>
              <a:t> </a:t>
            </a:r>
            <a:r>
              <a:rPr lang="ru-RU" sz="2400" dirty="0" err="1"/>
              <a:t>бағдарланады</a:t>
            </a:r>
            <a:r>
              <a:rPr lang="ru-RU" sz="2400" dirty="0"/>
              <a:t>. </a:t>
            </a:r>
            <a:r>
              <a:rPr lang="ru-RU" sz="2400" dirty="0" err="1"/>
              <a:t>Мысалы</a:t>
            </a:r>
            <a:r>
              <a:rPr lang="ru-RU" sz="2400" dirty="0"/>
              <a:t>, </a:t>
            </a:r>
            <a:r>
              <a:rPr lang="ru-RU" sz="2400" dirty="0" err="1"/>
              <a:t>сабақ</a:t>
            </a:r>
            <a:r>
              <a:rPr lang="ru-RU" sz="2400" dirty="0"/>
              <a:t> </a:t>
            </a:r>
            <a:r>
              <a:rPr lang="ru-RU" sz="2400" dirty="0" err="1"/>
              <a:t>барысында</a:t>
            </a:r>
            <a:r>
              <a:rPr lang="ru-RU" sz="2400" dirty="0"/>
              <a:t> </a:t>
            </a:r>
            <a:r>
              <a:rPr lang="ru-RU" sz="2400" dirty="0" err="1"/>
              <a:t>білім</a:t>
            </a:r>
            <a:r>
              <a:rPr lang="ru-RU" sz="2400" dirty="0"/>
              <a:t> </a:t>
            </a:r>
            <a:r>
              <a:rPr lang="ru-RU" sz="2400" dirty="0" err="1"/>
              <a:t>алушылар</a:t>
            </a:r>
            <a:r>
              <a:rPr lang="ru-RU" sz="2400" dirty="0"/>
              <a:t> </a:t>
            </a:r>
            <a:r>
              <a:rPr lang="ru-RU" sz="2400" dirty="0" err="1"/>
              <a:t>бір</a:t>
            </a:r>
            <a:r>
              <a:rPr lang="ru-RU" sz="2400" dirty="0"/>
              <a:t> </a:t>
            </a:r>
            <a:r>
              <a:rPr lang="ru-RU" sz="2400" dirty="0" err="1"/>
              <a:t>емес</a:t>
            </a:r>
            <a:r>
              <a:rPr lang="ru-RU" sz="2400" dirty="0"/>
              <a:t>, </a:t>
            </a:r>
            <a:r>
              <a:rPr lang="ru-RU" sz="2400" dirty="0" err="1"/>
              <a:t>қарым-қатынас</a:t>
            </a:r>
            <a:r>
              <a:rPr lang="ru-RU" sz="2400" dirty="0"/>
              <a:t> </a:t>
            </a:r>
            <a:r>
              <a:rPr lang="ru-RU" sz="2400" dirty="0" err="1"/>
              <a:t>бойынша</a:t>
            </a:r>
            <a:r>
              <a:rPr lang="ru-RU" sz="2400" dirty="0"/>
              <a:t> </a:t>
            </a:r>
            <a:r>
              <a:rPr lang="ru-RU" sz="2400" dirty="0" err="1"/>
              <a:t>Серіктестің</a:t>
            </a:r>
            <a:r>
              <a:rPr lang="ru-RU" sz="2400" dirty="0"/>
              <a:t> </a:t>
            </a:r>
            <a:r>
              <a:rPr lang="ru-RU" sz="2400" dirty="0" err="1"/>
              <a:t>салиқалы</a:t>
            </a:r>
            <a:r>
              <a:rPr lang="ru-RU" sz="2400" dirty="0"/>
              <a:t> </a:t>
            </a:r>
            <a:r>
              <a:rPr lang="ru-RU" sz="2400" dirty="0" err="1"/>
              <a:t>еместігін</a:t>
            </a:r>
            <a:r>
              <a:rPr lang="ru-RU" sz="2400" dirty="0"/>
              <a:t> </a:t>
            </a:r>
            <a:r>
              <a:rPr lang="ru-RU" sz="2400" dirty="0" err="1"/>
              <a:t>түсіндіруге</a:t>
            </a:r>
            <a:r>
              <a:rPr lang="ru-RU" sz="2400" dirty="0"/>
              <a:t> </a:t>
            </a:r>
            <a:r>
              <a:rPr lang="ru-RU" sz="2400" dirty="0" err="1"/>
              <a:t>сәйкес</a:t>
            </a:r>
            <a:r>
              <a:rPr lang="ru-RU" sz="2400" dirty="0"/>
              <a:t> </a:t>
            </a:r>
            <a:r>
              <a:rPr lang="ru-RU" sz="2400" dirty="0" err="1"/>
              <a:t>келетін</a:t>
            </a:r>
            <a:r>
              <a:rPr lang="ru-RU" sz="2400" dirty="0"/>
              <a:t> </a:t>
            </a:r>
            <a:r>
              <a:rPr lang="ru-RU" sz="2400" dirty="0" err="1"/>
              <a:t>көптеген</a:t>
            </a:r>
            <a:r>
              <a:rPr lang="ru-RU" sz="2400" dirty="0"/>
              <a:t> </a:t>
            </a:r>
            <a:r>
              <a:rPr lang="ru-RU" sz="2400" dirty="0" err="1"/>
              <a:t>себептерді</a:t>
            </a:r>
            <a:r>
              <a:rPr lang="ru-RU" sz="2400" dirty="0"/>
              <a:t> (</a:t>
            </a:r>
            <a:r>
              <a:rPr lang="ru-RU" sz="2400" dirty="0" err="1"/>
              <a:t>жақыннан</a:t>
            </a:r>
            <a:r>
              <a:rPr lang="ru-RU" sz="2400" dirty="0"/>
              <a:t> </a:t>
            </a:r>
            <a:r>
              <a:rPr lang="ru-RU" sz="2400" dirty="0" err="1"/>
              <a:t>көрушілік</a:t>
            </a:r>
            <a:r>
              <a:rPr lang="ru-RU" sz="2400" dirty="0"/>
              <a:t>, аса </a:t>
            </a:r>
            <a:r>
              <a:rPr lang="ru-RU" sz="2400" dirty="0" err="1"/>
              <a:t>қызығушылық</a:t>
            </a:r>
            <a:r>
              <a:rPr lang="ru-RU" sz="2400" dirty="0"/>
              <a:t>, </a:t>
            </a:r>
            <a:r>
              <a:rPr lang="ru-RU" sz="2400" dirty="0" err="1"/>
              <a:t>өмірлік</a:t>
            </a:r>
            <a:r>
              <a:rPr lang="ru-RU" sz="2400" dirty="0"/>
              <a:t> </a:t>
            </a:r>
            <a:r>
              <a:rPr lang="ru-RU" sz="2400" dirty="0" err="1"/>
              <a:t>дағдарысты</a:t>
            </a:r>
            <a:r>
              <a:rPr lang="ru-RU" sz="2400" dirty="0"/>
              <a:t> </a:t>
            </a:r>
            <a:r>
              <a:rPr lang="ru-RU" sz="2400" dirty="0" err="1"/>
              <a:t>бастан</a:t>
            </a:r>
            <a:r>
              <a:rPr lang="ru-RU" sz="2400" dirty="0"/>
              <a:t> </a:t>
            </a:r>
            <a:r>
              <a:rPr lang="ru-RU" sz="2400" dirty="0" err="1"/>
              <a:t>кешіру</a:t>
            </a:r>
            <a:r>
              <a:rPr lang="ru-RU" sz="2400" dirty="0"/>
              <a:t>, </a:t>
            </a:r>
            <a:r>
              <a:rPr lang="ru-RU" sz="2400" dirty="0" err="1"/>
              <a:t>барлық</a:t>
            </a:r>
            <a:r>
              <a:rPr lang="ru-RU" sz="2400" dirty="0"/>
              <a:t> </a:t>
            </a:r>
            <a:r>
              <a:rPr lang="ru-RU" sz="2400" dirty="0" err="1"/>
              <a:t>таныстарды</a:t>
            </a:r>
            <a:r>
              <a:rPr lang="ru-RU" sz="2400" dirty="0"/>
              <a:t> </a:t>
            </a:r>
            <a:r>
              <a:rPr lang="ru-RU" sz="2400" dirty="0" err="1"/>
              <a:t>қарсы</a:t>
            </a:r>
            <a:r>
              <a:rPr lang="ru-RU" sz="2400" dirty="0"/>
              <a:t> </a:t>
            </a:r>
            <a:r>
              <a:rPr lang="ru-RU" sz="2400" dirty="0" err="1"/>
              <a:t>алу</a:t>
            </a:r>
            <a:r>
              <a:rPr lang="ru-RU" sz="2400" dirty="0"/>
              <a:t> </a:t>
            </a:r>
            <a:r>
              <a:rPr lang="ru-RU" sz="2400" dirty="0" err="1"/>
              <a:t>әдетінің</a:t>
            </a:r>
            <a:r>
              <a:rPr lang="ru-RU" sz="2400" dirty="0"/>
              <a:t> </a:t>
            </a:r>
            <a:r>
              <a:rPr lang="ru-RU" sz="2400" dirty="0" err="1"/>
              <a:t>болмауы</a:t>
            </a:r>
            <a:r>
              <a:rPr lang="ru-RU" sz="2400" dirty="0"/>
              <a:t> </a:t>
            </a:r>
            <a:r>
              <a:rPr lang="ru-RU" sz="2400" dirty="0" err="1"/>
              <a:t>және</a:t>
            </a:r>
            <a:r>
              <a:rPr lang="ru-RU" sz="2400" dirty="0"/>
              <a:t> </a:t>
            </a:r>
            <a:r>
              <a:rPr lang="ru-RU" sz="2400" dirty="0" err="1"/>
              <a:t>т.б</a:t>
            </a:r>
            <a:r>
              <a:rPr lang="ru-RU" sz="2400" dirty="0"/>
              <a:t>.) </a:t>
            </a:r>
            <a:r>
              <a:rPr lang="ru-RU" sz="2400" dirty="0" err="1"/>
              <a:t>таңдап</a:t>
            </a:r>
            <a:r>
              <a:rPr lang="ru-RU" sz="2400" dirty="0"/>
              <a:t> </a:t>
            </a:r>
            <a:r>
              <a:rPr lang="ru-RU" sz="2400" dirty="0" err="1"/>
              <a:t>алатын</a:t>
            </a:r>
            <a:r>
              <a:rPr lang="ru-RU" sz="2400" dirty="0"/>
              <a:t> </a:t>
            </a:r>
            <a:r>
              <a:rPr lang="ru-RU" sz="2400" dirty="0" err="1"/>
              <a:t>жағдайлар</a:t>
            </a:r>
            <a:r>
              <a:rPr lang="ru-RU" sz="2400" dirty="0"/>
              <a:t> </a:t>
            </a:r>
            <a:r>
              <a:rPr lang="ru-RU" sz="2400" dirty="0" err="1"/>
              <a:t>жасауға</a:t>
            </a:r>
            <a:r>
              <a:rPr lang="ru-RU" sz="2400" dirty="0"/>
              <a:t> </a:t>
            </a:r>
            <a:r>
              <a:rPr lang="ru-RU" sz="2400" dirty="0" err="1"/>
              <a:t>болады</a:t>
            </a:r>
            <a:r>
              <a:rPr lang="ru-RU" sz="2400" dirty="0"/>
              <a:t>. </a:t>
            </a:r>
            <a:r>
              <a:rPr lang="ru-RU" sz="2400" dirty="0" err="1"/>
              <a:t>Бұл</a:t>
            </a:r>
            <a:r>
              <a:rPr lang="ru-RU" sz="2400" dirty="0"/>
              <a:t> </a:t>
            </a:r>
            <a:r>
              <a:rPr lang="ru-RU" sz="2400" dirty="0" err="1"/>
              <a:t>фактіні</a:t>
            </a:r>
            <a:r>
              <a:rPr lang="ru-RU" sz="2400" dirty="0"/>
              <a:t> </a:t>
            </a:r>
            <a:r>
              <a:rPr lang="ru-RU" sz="2400" dirty="0" err="1"/>
              <a:t>түсіну</a:t>
            </a:r>
            <a:r>
              <a:rPr lang="ru-RU" sz="2400" dirty="0"/>
              <a:t> </a:t>
            </a:r>
            <a:r>
              <a:rPr lang="ru-RU" sz="2400" dirty="0" err="1"/>
              <a:t>білім</a:t>
            </a:r>
            <a:r>
              <a:rPr lang="ru-RU" sz="2400" dirty="0"/>
              <a:t> </a:t>
            </a:r>
            <a:r>
              <a:rPr lang="ru-RU" sz="2400" dirty="0" err="1"/>
              <a:t>алушыларға</a:t>
            </a:r>
            <a:r>
              <a:rPr lang="ru-RU" sz="2400" dirty="0"/>
              <a:t> </a:t>
            </a:r>
            <a:r>
              <a:rPr lang="ru-RU" sz="2400" dirty="0" err="1"/>
              <a:t>болашақта</a:t>
            </a:r>
            <a:r>
              <a:rPr lang="ru-RU" sz="2400" dirty="0"/>
              <a:t> </a:t>
            </a:r>
            <a:r>
              <a:rPr lang="ru-RU" sz="2400" dirty="0" err="1"/>
              <a:t>маңызды</a:t>
            </a:r>
            <a:r>
              <a:rPr lang="ru-RU" sz="2400" dirty="0"/>
              <a:t> </a:t>
            </a:r>
            <a:r>
              <a:rPr lang="ru-RU" sz="2400" dirty="0" err="1"/>
              <a:t>адамның</a:t>
            </a:r>
            <a:r>
              <a:rPr lang="ru-RU" sz="2400" dirty="0"/>
              <a:t> </a:t>
            </a:r>
            <a:r>
              <a:rPr lang="ru-RU" sz="2400" dirty="0" err="1"/>
              <a:t>немқұрайлылығы</a:t>
            </a:r>
            <a:r>
              <a:rPr lang="ru-RU" sz="2400" dirty="0"/>
              <a:t> </a:t>
            </a:r>
            <a:r>
              <a:rPr lang="ru-RU" sz="2400" dirty="0" err="1"/>
              <a:t>фактісін</a:t>
            </a:r>
            <a:r>
              <a:rPr lang="ru-RU" sz="2400" dirty="0"/>
              <a:t> </a:t>
            </a:r>
            <a:r>
              <a:rPr lang="ru-RU" sz="2400" dirty="0" err="1"/>
              <a:t>жағымсыз</a:t>
            </a:r>
            <a:r>
              <a:rPr lang="ru-RU" sz="2400" dirty="0"/>
              <a:t> </a:t>
            </a:r>
            <a:r>
              <a:rPr lang="ru-RU" sz="2400" dirty="0" err="1"/>
              <a:t>қарым-қатынасты</a:t>
            </a:r>
            <a:r>
              <a:rPr lang="ru-RU" sz="2400" dirty="0"/>
              <a:t> </a:t>
            </a:r>
            <a:r>
              <a:rPr lang="ru-RU" sz="2400" dirty="0" err="1"/>
              <a:t>және</a:t>
            </a:r>
            <a:r>
              <a:rPr lang="ru-RU" sz="2400" dirty="0"/>
              <a:t> т. б. </a:t>
            </a:r>
            <a:r>
              <a:rPr lang="ru-RU" sz="2400" dirty="0" err="1"/>
              <a:t>білдіру</a:t>
            </a:r>
            <a:r>
              <a:rPr lang="ru-RU" sz="2400" dirty="0"/>
              <a:t> </a:t>
            </a:r>
            <a:r>
              <a:rPr lang="ru-RU" sz="2400" dirty="0" err="1"/>
              <a:t>ретінде</a:t>
            </a:r>
            <a:r>
              <a:rPr lang="ru-RU" sz="2400" dirty="0"/>
              <a:t> </a:t>
            </a:r>
            <a:r>
              <a:rPr lang="ru-RU" sz="2400" dirty="0" err="1"/>
              <a:t>қарастыруға</a:t>
            </a:r>
            <a:r>
              <a:rPr lang="ru-RU" sz="2400" dirty="0"/>
              <a:t> </a:t>
            </a:r>
            <a:r>
              <a:rPr lang="ru-RU" sz="2400" dirty="0" err="1"/>
              <a:t>мүмкіндік</a:t>
            </a:r>
            <a:r>
              <a:rPr lang="ru-RU" sz="2400" dirty="0"/>
              <a:t> </a:t>
            </a:r>
            <a:r>
              <a:rPr lang="ru-RU" sz="2400" dirty="0" err="1"/>
              <a:t>береді</a:t>
            </a:r>
            <a:r>
              <a:rPr lang="ru-RU" sz="2400" dirty="0"/>
              <a:t>.</a:t>
            </a:r>
          </a:p>
        </p:txBody>
      </p:sp>
    </p:spTree>
    <p:extLst>
      <p:ext uri="{BB962C8B-B14F-4D97-AF65-F5344CB8AC3E}">
        <p14:creationId xmlns:p14="http://schemas.microsoft.com/office/powerpoint/2010/main" val="7840594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024129" y="1343891"/>
            <a:ext cx="5723036" cy="4965469"/>
          </a:xfrm>
        </p:spPr>
        <p:txBody>
          <a:bodyPr>
            <a:normAutofit/>
          </a:bodyPr>
          <a:lstStyle/>
          <a:p>
            <a:r>
              <a:rPr lang="ru-RU" sz="3200" dirty="0"/>
              <a:t>Тренинг </a:t>
            </a:r>
            <a:r>
              <a:rPr lang="ru-RU" sz="3200" dirty="0" err="1"/>
              <a:t>бағдарламасы-бұл</a:t>
            </a:r>
            <a:r>
              <a:rPr lang="ru-RU" sz="3200" dirty="0"/>
              <a:t> </a:t>
            </a:r>
            <a:r>
              <a:rPr lang="ru-RU" sz="3200" dirty="0" err="1"/>
              <a:t>ішкі</a:t>
            </a:r>
            <a:r>
              <a:rPr lang="ru-RU" sz="3200" dirty="0"/>
              <a:t> </a:t>
            </a:r>
            <a:r>
              <a:rPr lang="ru-RU" sz="3200" dirty="0" err="1"/>
              <a:t>корпоративтік</a:t>
            </a:r>
            <a:r>
              <a:rPr lang="ru-RU" sz="3200" dirty="0"/>
              <a:t> </a:t>
            </a:r>
            <a:r>
              <a:rPr lang="ru-RU" sz="3200" dirty="0" err="1"/>
              <a:t>құжат</a:t>
            </a:r>
            <a:r>
              <a:rPr lang="ru-RU" sz="3200" dirty="0"/>
              <a:t>. </a:t>
            </a:r>
            <a:r>
              <a:rPr lang="ru-RU" sz="3200" dirty="0" err="1"/>
              <a:t>Бағдарламаны</a:t>
            </a:r>
            <a:r>
              <a:rPr lang="ru-RU" sz="3200" dirty="0"/>
              <a:t> </a:t>
            </a:r>
            <a:r>
              <a:rPr lang="ru-RU" sz="3200" dirty="0" err="1"/>
              <a:t>жазудағы</a:t>
            </a:r>
            <a:r>
              <a:rPr lang="ru-RU" sz="3200" dirty="0"/>
              <a:t> </a:t>
            </a:r>
            <a:r>
              <a:rPr lang="ru-RU" sz="3200" dirty="0" err="1"/>
              <a:t>басты</a:t>
            </a:r>
            <a:r>
              <a:rPr lang="ru-RU" sz="3200" dirty="0"/>
              <a:t> </a:t>
            </a:r>
            <a:r>
              <a:rPr lang="ru-RU" sz="3200" dirty="0" err="1"/>
              <a:t>бағыт-бұл</a:t>
            </a:r>
            <a:r>
              <a:rPr lang="ru-RU" sz="3200" dirty="0"/>
              <a:t> </a:t>
            </a:r>
            <a:r>
              <a:rPr lang="ru-RU" sz="3200" dirty="0" err="1"/>
              <a:t>басқа</a:t>
            </a:r>
            <a:r>
              <a:rPr lang="ru-RU" sz="3200" dirty="0"/>
              <a:t> </a:t>
            </a:r>
            <a:r>
              <a:rPr lang="ru-RU" sz="3200" dirty="0" err="1"/>
              <a:t>жаттықтырушы</a:t>
            </a:r>
            <a:r>
              <a:rPr lang="ru-RU" sz="3200" dirty="0"/>
              <a:t> </a:t>
            </a:r>
            <a:r>
              <a:rPr lang="ru-RU" sz="3200" dirty="0" err="1"/>
              <a:t>сияқты</a:t>
            </a:r>
            <a:r>
              <a:rPr lang="ru-RU" sz="3200" dirty="0"/>
              <a:t>. Тренинг </a:t>
            </a:r>
            <a:r>
              <a:rPr lang="ru-RU" sz="3200" dirty="0" err="1"/>
              <a:t>сонша</a:t>
            </a:r>
            <a:r>
              <a:rPr lang="ru-RU" sz="3200" dirty="0"/>
              <a:t> </a:t>
            </a:r>
            <a:r>
              <a:rPr lang="ru-RU" sz="3200" dirty="0" err="1"/>
              <a:t>толық</a:t>
            </a:r>
            <a:r>
              <a:rPr lang="ru-RU" sz="3200" dirty="0"/>
              <a:t>, </a:t>
            </a:r>
            <a:r>
              <a:rPr lang="ru-RU" sz="3200" dirty="0" err="1"/>
              <a:t>нақты</a:t>
            </a:r>
            <a:r>
              <a:rPr lang="ru-RU" sz="3200" dirty="0"/>
              <a:t> </a:t>
            </a:r>
            <a:r>
              <a:rPr lang="ru-RU" sz="3200" dirty="0" err="1"/>
              <a:t>және</a:t>
            </a:r>
            <a:r>
              <a:rPr lang="ru-RU" sz="3200" dirty="0"/>
              <a:t> </a:t>
            </a:r>
            <a:r>
              <a:rPr lang="ru-RU" sz="3200" dirty="0" err="1"/>
              <a:t>егжей-тегжейлі</a:t>
            </a:r>
            <a:r>
              <a:rPr lang="ru-RU" sz="3200" dirty="0"/>
              <a:t> </a:t>
            </a:r>
            <a:r>
              <a:rPr lang="ru-RU" sz="3200" dirty="0" err="1"/>
              <a:t>сипатталуы</a:t>
            </a:r>
            <a:r>
              <a:rPr lang="ru-RU" sz="3200" dirty="0"/>
              <a:t> </a:t>
            </a:r>
            <a:r>
              <a:rPr lang="ru-RU" sz="3200" dirty="0" err="1"/>
              <a:t>тиіс</a:t>
            </a:r>
            <a:r>
              <a:rPr lang="ru-RU" sz="3200" dirty="0"/>
              <a:t>, </a:t>
            </a:r>
            <a:r>
              <a:rPr lang="ru-RU" sz="3200" dirty="0" err="1"/>
              <a:t>бұл</a:t>
            </a:r>
            <a:r>
              <a:rPr lang="ru-RU" sz="3200" dirty="0"/>
              <a:t> </a:t>
            </a:r>
            <a:r>
              <a:rPr lang="ru-RU" sz="3200" dirty="0" err="1"/>
              <a:t>сипаттауды</a:t>
            </a:r>
            <a:r>
              <a:rPr lang="ru-RU" sz="3200" dirty="0"/>
              <a:t> (тренинг </a:t>
            </a:r>
            <a:r>
              <a:rPr lang="ru-RU" sz="3200" dirty="0" err="1"/>
              <a:t>бағдарламасын</a:t>
            </a:r>
            <a:r>
              <a:rPr lang="ru-RU" sz="3200" dirty="0"/>
              <a:t>) </a:t>
            </a:r>
            <a:r>
              <a:rPr lang="ru-RU" sz="3200" dirty="0" err="1"/>
              <a:t>оқыған</a:t>
            </a:r>
            <a:r>
              <a:rPr lang="ru-RU" sz="3200" dirty="0"/>
              <a:t> </a:t>
            </a:r>
            <a:r>
              <a:rPr lang="ru-RU" sz="3200" dirty="0" err="1"/>
              <a:t>кез</a:t>
            </a:r>
            <a:r>
              <a:rPr lang="ru-RU" sz="3200" dirty="0"/>
              <a:t> </a:t>
            </a:r>
            <a:r>
              <a:rPr lang="ru-RU" sz="3200" dirty="0" err="1"/>
              <a:t>келген</a:t>
            </a:r>
            <a:r>
              <a:rPr lang="ru-RU" sz="3200" dirty="0"/>
              <a:t> </a:t>
            </a:r>
            <a:r>
              <a:rPr lang="ru-RU" sz="3200" dirty="0" err="1"/>
              <a:t>жаттықтырушы</a:t>
            </a:r>
            <a:r>
              <a:rPr lang="ru-RU" sz="3200" dirty="0"/>
              <a:t> </a:t>
            </a:r>
            <a:r>
              <a:rPr lang="ru-RU" sz="3200" dirty="0" err="1"/>
              <a:t>тиісті</a:t>
            </a:r>
            <a:r>
              <a:rPr lang="ru-RU" sz="3200" dirty="0"/>
              <a:t> </a:t>
            </a:r>
            <a:r>
              <a:rPr lang="ru-RU" sz="3200" dirty="0" err="1"/>
              <a:t>тренингті</a:t>
            </a:r>
            <a:r>
              <a:rPr lang="ru-RU" sz="3200" dirty="0"/>
              <a:t> </a:t>
            </a:r>
            <a:r>
              <a:rPr lang="ru-RU" sz="3200" dirty="0" err="1"/>
              <a:t>жүргізе</a:t>
            </a:r>
            <a:r>
              <a:rPr lang="ru-RU" sz="3200" dirty="0"/>
              <a:t> </a:t>
            </a:r>
            <a:r>
              <a:rPr lang="ru-RU" sz="3200" dirty="0" err="1"/>
              <a:t>алуы</a:t>
            </a:r>
            <a:r>
              <a:rPr lang="ru-RU" sz="3200" dirty="0"/>
              <a:t> </a:t>
            </a:r>
            <a:r>
              <a:rPr lang="ru-RU" sz="3200" dirty="0" err="1"/>
              <a:t>тиіс</a:t>
            </a:r>
            <a:r>
              <a:rPr lang="ru-RU" sz="3200" dirty="0"/>
              <a:t>.</a:t>
            </a:r>
          </a:p>
        </p:txBody>
      </p:sp>
      <p:pic>
        <p:nvPicPr>
          <p:cNvPr id="4" name="Рисунок 3"/>
          <p:cNvPicPr>
            <a:picLocks noChangeAspect="1"/>
          </p:cNvPicPr>
          <p:nvPr/>
        </p:nvPicPr>
        <p:blipFill>
          <a:blip r:embed="rId2"/>
          <a:stretch>
            <a:fillRect/>
          </a:stretch>
        </p:blipFill>
        <p:spPr>
          <a:xfrm>
            <a:off x="7399193" y="2084832"/>
            <a:ext cx="4145200" cy="2723561"/>
          </a:xfrm>
          <a:prstGeom prst="rect">
            <a:avLst/>
          </a:prstGeom>
        </p:spPr>
      </p:pic>
    </p:spTree>
    <p:extLst>
      <p:ext uri="{BB962C8B-B14F-4D97-AF65-F5344CB8AC3E}">
        <p14:creationId xmlns:p14="http://schemas.microsoft.com/office/powerpoint/2010/main" val="745842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"Феноменология"</a:t>
            </a:r>
          </a:p>
        </p:txBody>
      </p:sp>
      <p:sp>
        <p:nvSpPr>
          <p:cNvPr id="3" name="Объект 2"/>
          <p:cNvSpPr>
            <a:spLocks noGrp="1"/>
          </p:cNvSpPr>
          <p:nvPr>
            <p:ph idx="1"/>
          </p:nvPr>
        </p:nvSpPr>
        <p:spPr/>
        <p:txBody>
          <a:bodyPr/>
          <a:lstStyle/>
          <a:p>
            <a:r>
              <a:rPr lang="ru-RU" dirty="0"/>
              <a:t>"Феноменология" </a:t>
            </a:r>
            <a:r>
              <a:rPr lang="ru-RU" dirty="0" err="1"/>
              <a:t>нөмірі</a:t>
            </a:r>
            <a:r>
              <a:rPr lang="ru-RU" dirty="0"/>
              <a:t> </a:t>
            </a:r>
            <a:r>
              <a:rPr lang="ru-RU" dirty="0" err="1"/>
              <a:t>қандай</a:t>
            </a:r>
            <a:r>
              <a:rPr lang="ru-RU" dirty="0"/>
              <a:t> да </a:t>
            </a:r>
            <a:r>
              <a:rPr lang="ru-RU" dirty="0" err="1"/>
              <a:t>бір</a:t>
            </a:r>
            <a:r>
              <a:rPr lang="ru-RU" dirty="0"/>
              <a:t> </a:t>
            </a:r>
            <a:r>
              <a:rPr lang="ru-RU" dirty="0" err="1"/>
              <a:t>психологиялық</a:t>
            </a:r>
            <a:r>
              <a:rPr lang="ru-RU" dirty="0"/>
              <a:t> (</a:t>
            </a:r>
            <a:r>
              <a:rPr lang="ru-RU" dirty="0" err="1"/>
              <a:t>әлеуметтік-психологиялық</a:t>
            </a:r>
            <a:r>
              <a:rPr lang="ru-RU" dirty="0"/>
              <a:t>) </a:t>
            </a:r>
            <a:r>
              <a:rPr lang="ru-RU" dirty="0" err="1"/>
              <a:t>құбылыстың</a:t>
            </a:r>
            <a:r>
              <a:rPr lang="ru-RU" dirty="0"/>
              <a:t> </a:t>
            </a:r>
            <a:r>
              <a:rPr lang="ru-RU" dirty="0" err="1"/>
              <a:t>психологиялық</a:t>
            </a:r>
            <a:r>
              <a:rPr lang="ru-RU" dirty="0"/>
              <a:t> </a:t>
            </a:r>
            <a:r>
              <a:rPr lang="ru-RU" dirty="0" err="1"/>
              <a:t>механизмінің</a:t>
            </a:r>
            <a:r>
              <a:rPr lang="ru-RU" dirty="0"/>
              <a:t> </a:t>
            </a:r>
            <a:r>
              <a:rPr lang="ru-RU" dirty="0" err="1"/>
              <a:t>жұмыс</a:t>
            </a:r>
            <a:r>
              <a:rPr lang="ru-RU" dirty="0"/>
              <a:t> </a:t>
            </a:r>
            <a:r>
              <a:rPr lang="ru-RU" dirty="0" err="1"/>
              <a:t>істеу</a:t>
            </a:r>
            <a:r>
              <a:rPr lang="ru-RU" dirty="0"/>
              <a:t> </a:t>
            </a:r>
            <a:r>
              <a:rPr lang="ru-RU" dirty="0" err="1"/>
              <a:t>табиғатына</a:t>
            </a:r>
            <a:r>
              <a:rPr lang="ru-RU" dirty="0"/>
              <a:t> </a:t>
            </a:r>
            <a:r>
              <a:rPr lang="ru-RU" dirty="0" err="1"/>
              <a:t>қатысушылар</a:t>
            </a:r>
            <a:r>
              <a:rPr lang="ru-RU" dirty="0"/>
              <a:t> </a:t>
            </a:r>
            <a:r>
              <a:rPr lang="ru-RU" dirty="0" err="1"/>
              <a:t>үшін</a:t>
            </a:r>
            <a:r>
              <a:rPr lang="ru-RU" dirty="0"/>
              <a:t> </a:t>
            </a:r>
            <a:r>
              <a:rPr lang="ru-RU" dirty="0" err="1"/>
              <a:t>объективациялауды</a:t>
            </a:r>
            <a:r>
              <a:rPr lang="ru-RU" dirty="0"/>
              <a:t> </a:t>
            </a:r>
            <a:r>
              <a:rPr lang="ru-RU" dirty="0" err="1"/>
              <a:t>және</a:t>
            </a:r>
            <a:r>
              <a:rPr lang="ru-RU" dirty="0"/>
              <a:t> </a:t>
            </a:r>
            <a:r>
              <a:rPr lang="ru-RU" dirty="0" err="1"/>
              <a:t>ашуды</a:t>
            </a:r>
            <a:r>
              <a:rPr lang="ru-RU" dirty="0"/>
              <a:t> </a:t>
            </a:r>
            <a:r>
              <a:rPr lang="ru-RU" dirty="0" err="1"/>
              <a:t>көздейді</a:t>
            </a:r>
            <a:r>
              <a:rPr lang="ru-RU" dirty="0"/>
              <a:t>.</a:t>
            </a:r>
          </a:p>
          <a:p>
            <a:r>
              <a:rPr lang="ru-RU" dirty="0" err="1"/>
              <a:t>Мысалы</a:t>
            </a:r>
            <a:r>
              <a:rPr lang="ru-RU" dirty="0"/>
              <a:t>, </a:t>
            </a:r>
            <a:r>
              <a:rPr lang="ru-RU" dirty="0" err="1"/>
              <a:t>кейбір</a:t>
            </a:r>
            <a:r>
              <a:rPr lang="ru-RU" dirty="0"/>
              <a:t> </a:t>
            </a:r>
            <a:r>
              <a:rPr lang="ru-RU" dirty="0" err="1"/>
              <a:t>психотехникалық</a:t>
            </a:r>
            <a:r>
              <a:rPr lang="ru-RU" dirty="0"/>
              <a:t> </a:t>
            </a:r>
            <a:r>
              <a:rPr lang="ru-RU" dirty="0" err="1"/>
              <a:t>жаттығуларды</a:t>
            </a:r>
            <a:r>
              <a:rPr lang="ru-RU" dirty="0"/>
              <a:t> </a:t>
            </a:r>
            <a:r>
              <a:rPr lang="ru-RU" dirty="0" err="1"/>
              <a:t>орындау</a:t>
            </a:r>
            <a:r>
              <a:rPr lang="ru-RU" dirty="0"/>
              <a:t> </a:t>
            </a:r>
            <a:r>
              <a:rPr lang="ru-RU" dirty="0" err="1"/>
              <a:t>объективтеуге</a:t>
            </a:r>
            <a:r>
              <a:rPr lang="ru-RU" dirty="0"/>
              <a:t>, </a:t>
            </a:r>
            <a:r>
              <a:rPr lang="ru-RU" dirty="0" err="1"/>
              <a:t>маңызды</a:t>
            </a:r>
            <a:r>
              <a:rPr lang="ru-RU" dirty="0"/>
              <a:t> </a:t>
            </a:r>
            <a:r>
              <a:rPr lang="ru-RU" dirty="0" err="1"/>
              <a:t>әлеуметтік-психологиялық</a:t>
            </a:r>
            <a:r>
              <a:rPr lang="ru-RU" dirty="0"/>
              <a:t> </a:t>
            </a:r>
            <a:r>
              <a:rPr lang="ru-RU" dirty="0" err="1"/>
              <a:t>құбылыстарды</a:t>
            </a:r>
            <a:r>
              <a:rPr lang="ru-RU" dirty="0"/>
              <a:t> </a:t>
            </a:r>
            <a:r>
              <a:rPr lang="ru-RU" dirty="0" err="1"/>
              <a:t>нақты</a:t>
            </a:r>
            <a:r>
              <a:rPr lang="ru-RU" dirty="0"/>
              <a:t> </a:t>
            </a:r>
            <a:r>
              <a:rPr lang="ru-RU" dirty="0" err="1"/>
              <a:t>түзету</a:t>
            </a:r>
            <a:r>
              <a:rPr lang="ru-RU" dirty="0"/>
              <a:t> </a:t>
            </a:r>
            <a:r>
              <a:rPr lang="ru-RU" dirty="0" err="1"/>
              <a:t>және</a:t>
            </a:r>
            <a:r>
              <a:rPr lang="ru-RU" dirty="0"/>
              <a:t> </a:t>
            </a:r>
            <a:r>
              <a:rPr lang="ru-RU" dirty="0" err="1"/>
              <a:t>Ойлы</a:t>
            </a:r>
            <a:r>
              <a:rPr lang="ru-RU" dirty="0"/>
              <a:t> </a:t>
            </a:r>
            <a:r>
              <a:rPr lang="ru-RU" dirty="0" err="1"/>
              <a:t>экспериментке</a:t>
            </a:r>
            <a:r>
              <a:rPr lang="ru-RU" dirty="0"/>
              <a:t> </a:t>
            </a:r>
            <a:r>
              <a:rPr lang="ru-RU" dirty="0" err="1"/>
              <a:t>жарамды</a:t>
            </a:r>
            <a:r>
              <a:rPr lang="ru-RU" dirty="0"/>
              <a:t> "зрим" </a:t>
            </a:r>
            <a:r>
              <a:rPr lang="ru-RU" dirty="0" err="1"/>
              <a:t>сияқты</a:t>
            </a:r>
            <a:r>
              <a:rPr lang="ru-RU" dirty="0"/>
              <a:t> </a:t>
            </a:r>
            <a:r>
              <a:rPr lang="ru-RU" dirty="0" err="1"/>
              <a:t>интеллектуалды</a:t>
            </a:r>
            <a:r>
              <a:rPr lang="ru-RU" dirty="0"/>
              <a:t> </a:t>
            </a:r>
            <a:r>
              <a:rPr lang="ru-RU" dirty="0" err="1"/>
              <a:t>қол</a:t>
            </a:r>
            <a:r>
              <a:rPr lang="ru-RU" dirty="0"/>
              <a:t> </a:t>
            </a:r>
            <a:r>
              <a:rPr lang="ru-RU" dirty="0" err="1"/>
              <a:t>жетімді</a:t>
            </a:r>
            <a:r>
              <a:rPr lang="ru-RU" dirty="0"/>
              <a:t> </a:t>
            </a:r>
            <a:r>
              <a:rPr lang="ru-RU" dirty="0" err="1"/>
              <a:t>етуге</a:t>
            </a:r>
            <a:r>
              <a:rPr lang="ru-RU" dirty="0"/>
              <a:t> </a:t>
            </a:r>
            <a:r>
              <a:rPr lang="ru-RU" dirty="0" err="1"/>
              <a:t>мүмкіндік</a:t>
            </a:r>
            <a:r>
              <a:rPr lang="ru-RU" dirty="0"/>
              <a:t> </a:t>
            </a:r>
            <a:r>
              <a:rPr lang="ru-RU" dirty="0" err="1"/>
              <a:t>береді</a:t>
            </a:r>
            <a:r>
              <a:rPr lang="ru-RU" dirty="0"/>
              <a:t>. </a:t>
            </a:r>
            <a:r>
              <a:rPr lang="ru-RU" dirty="0" err="1"/>
              <a:t>Мысалы</a:t>
            </a:r>
            <a:r>
              <a:rPr lang="ru-RU" dirty="0"/>
              <a:t>, "Монета", "</a:t>
            </a:r>
            <a:r>
              <a:rPr lang="ru-RU" dirty="0" err="1"/>
              <a:t>қашу</a:t>
            </a:r>
            <a:r>
              <a:rPr lang="ru-RU" dirty="0"/>
              <a:t>" </a:t>
            </a:r>
            <a:r>
              <a:rPr lang="ru-RU" dirty="0" err="1"/>
              <a:t>және</a:t>
            </a:r>
            <a:r>
              <a:rPr lang="ru-RU" dirty="0"/>
              <a:t> </a:t>
            </a:r>
            <a:r>
              <a:rPr lang="ru-RU" dirty="0" err="1"/>
              <a:t>т.б</a:t>
            </a:r>
            <a:r>
              <a:rPr lang="ru-RU" dirty="0"/>
              <a:t>. </a:t>
            </a:r>
            <a:r>
              <a:rPr lang="ru-RU" dirty="0" err="1"/>
              <a:t>кең</a:t>
            </a:r>
            <a:r>
              <a:rPr lang="ru-RU" dirty="0"/>
              <a:t> </a:t>
            </a:r>
            <a:r>
              <a:rPr lang="ru-RU" dirty="0" err="1"/>
              <a:t>танымал</a:t>
            </a:r>
            <a:r>
              <a:rPr lang="ru-RU" dirty="0"/>
              <a:t> </a:t>
            </a:r>
            <a:r>
              <a:rPr lang="ru-RU" dirty="0" err="1"/>
              <a:t>жаттығулардың</a:t>
            </a:r>
            <a:r>
              <a:rPr lang="ru-RU" dirty="0"/>
              <a:t> </a:t>
            </a:r>
            <a:r>
              <a:rPr lang="ru-RU" dirty="0" err="1"/>
              <a:t>көмегімен</a:t>
            </a:r>
            <a:r>
              <a:rPr lang="ru-RU" dirty="0"/>
              <a:t> </a:t>
            </a:r>
            <a:r>
              <a:rPr lang="ru-RU" dirty="0" err="1"/>
              <a:t>әлеуметтік-психологиялық</a:t>
            </a:r>
            <a:r>
              <a:rPr lang="ru-RU" dirty="0"/>
              <a:t> идентификация </a:t>
            </a:r>
            <a:r>
              <a:rPr lang="ru-RU" dirty="0" err="1"/>
              <a:t>және</a:t>
            </a:r>
            <a:r>
              <a:rPr lang="ru-RU" dirty="0"/>
              <a:t> </a:t>
            </a:r>
            <a:r>
              <a:rPr lang="ru-RU" dirty="0" err="1"/>
              <a:t>әлеуметтік-психологиялық</a:t>
            </a:r>
            <a:r>
              <a:rPr lang="ru-RU" dirty="0"/>
              <a:t> рефлексия </a:t>
            </a:r>
            <a:r>
              <a:rPr lang="ru-RU" dirty="0" err="1"/>
              <a:t>сияқты</a:t>
            </a:r>
            <a:r>
              <a:rPr lang="ru-RU" dirty="0"/>
              <a:t> </a:t>
            </a:r>
            <a:r>
              <a:rPr lang="ru-RU" dirty="0" err="1"/>
              <a:t>феномендерді</a:t>
            </a:r>
            <a:r>
              <a:rPr lang="ru-RU" dirty="0"/>
              <a:t> </a:t>
            </a:r>
            <a:r>
              <a:rPr lang="ru-RU" dirty="0" err="1"/>
              <a:t>объективтеуге</a:t>
            </a:r>
            <a:r>
              <a:rPr lang="ru-RU" dirty="0"/>
              <a:t> </a:t>
            </a:r>
            <a:r>
              <a:rPr lang="ru-RU" dirty="0" err="1"/>
              <a:t>болады</a:t>
            </a:r>
            <a:r>
              <a:rPr lang="ru-RU" dirty="0" smtClean="0"/>
              <a:t>.</a:t>
            </a:r>
            <a:endParaRPr lang="ru-RU" dirty="0"/>
          </a:p>
        </p:txBody>
      </p:sp>
    </p:spTree>
    <p:extLst>
      <p:ext uri="{BB962C8B-B14F-4D97-AF65-F5344CB8AC3E}">
        <p14:creationId xmlns:p14="http://schemas.microsoft.com/office/powerpoint/2010/main" val="278670779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2581721088"/>
              </p:ext>
            </p:extLst>
          </p:nvPr>
        </p:nvGraphicFramePr>
        <p:xfrm>
          <a:off x="1024128" y="585216"/>
          <a:ext cx="9720073" cy="5724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0898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5" name="Объект 4"/>
          <p:cNvGraphicFramePr>
            <a:graphicFrameLocks noGrp="1"/>
          </p:cNvGraphicFramePr>
          <p:nvPr>
            <p:ph idx="1"/>
            <p:extLst>
              <p:ext uri="{D42A27DB-BD31-4B8C-83A1-F6EECF244321}">
                <p14:modId xmlns:p14="http://schemas.microsoft.com/office/powerpoint/2010/main" val="3190408254"/>
              </p:ext>
            </p:extLst>
          </p:nvPr>
        </p:nvGraphicFramePr>
        <p:xfrm>
          <a:off x="1024128" y="585216"/>
          <a:ext cx="9720073" cy="5724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8291332"/>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әдебиеттері</a:t>
            </a:r>
            <a:r>
              <a:rPr lang="ru-RU" dirty="0"/>
              <a:t>:</a:t>
            </a:r>
          </a:p>
        </p:txBody>
      </p:sp>
      <p:sp>
        <p:nvSpPr>
          <p:cNvPr id="3" name="Объект 2"/>
          <p:cNvSpPr>
            <a:spLocks noGrp="1"/>
          </p:cNvSpPr>
          <p:nvPr>
            <p:ph idx="1"/>
          </p:nvPr>
        </p:nvSpPr>
        <p:spPr/>
        <p:txBody>
          <a:bodyPr/>
          <a:lstStyle/>
          <a:p>
            <a:r>
              <a:rPr lang="ru-RU" dirty="0" err="1"/>
              <a:t>Оқу</a:t>
            </a:r>
            <a:r>
              <a:rPr lang="ru-RU" dirty="0"/>
              <a:t> </a:t>
            </a:r>
            <a:r>
              <a:rPr lang="ru-RU" dirty="0" err="1"/>
              <a:t>әдебиеттері</a:t>
            </a:r>
            <a:r>
              <a:rPr lang="ru-RU" dirty="0"/>
              <a:t>:</a:t>
            </a:r>
          </a:p>
          <a:p>
            <a:r>
              <a:rPr lang="ru-RU" dirty="0" err="1"/>
              <a:t>Ахтаева</a:t>
            </a:r>
            <a:r>
              <a:rPr lang="ru-RU" dirty="0"/>
              <a:t> Н.С., </a:t>
            </a:r>
            <a:r>
              <a:rPr lang="ru-RU" dirty="0" err="1"/>
              <a:t>Әбдіғапбарова</a:t>
            </a:r>
            <a:r>
              <a:rPr lang="ru-RU" dirty="0"/>
              <a:t> А.І.,</a:t>
            </a:r>
            <a:r>
              <a:rPr lang="ru-RU" dirty="0" err="1"/>
              <a:t>Бекбаева</a:t>
            </a:r>
            <a:r>
              <a:rPr lang="ru-RU" dirty="0"/>
              <a:t>  З.Н. </a:t>
            </a:r>
            <a:r>
              <a:rPr lang="ru-RU" dirty="0" err="1"/>
              <a:t>Әлеуметтік</a:t>
            </a:r>
            <a:r>
              <a:rPr lang="ru-RU" dirty="0"/>
              <a:t> </a:t>
            </a:r>
            <a:r>
              <a:rPr lang="ru-RU" dirty="0" err="1"/>
              <a:t>психология.Оқу</a:t>
            </a:r>
            <a:r>
              <a:rPr lang="ru-RU" dirty="0"/>
              <a:t> </a:t>
            </a:r>
            <a:r>
              <a:rPr lang="ru-RU" dirty="0" err="1"/>
              <a:t>құралы</a:t>
            </a:r>
            <a:r>
              <a:rPr lang="ru-RU" dirty="0"/>
              <a:t>.    Алматы,2014б.</a:t>
            </a:r>
          </a:p>
          <a:p>
            <a:r>
              <a:rPr lang="ru-RU" dirty="0"/>
              <a:t>Большаков В.Ю. Психотренинг. </a:t>
            </a:r>
            <a:r>
              <a:rPr lang="ru-RU" dirty="0" err="1"/>
              <a:t>Социодинамика</a:t>
            </a:r>
            <a:r>
              <a:rPr lang="ru-RU" dirty="0"/>
              <a:t>, игры, упражнения -  </a:t>
            </a:r>
            <a:r>
              <a:rPr lang="ru-RU" dirty="0" err="1"/>
              <a:t>Спб</a:t>
            </a:r>
            <a:r>
              <a:rPr lang="ru-RU" dirty="0"/>
              <a:t>, 2014</a:t>
            </a:r>
          </a:p>
          <a:p>
            <a:r>
              <a:rPr lang="ru-RU" dirty="0" err="1"/>
              <a:t>Жұбаназарова</a:t>
            </a:r>
            <a:r>
              <a:rPr lang="ru-RU" dirty="0"/>
              <a:t> Н.С. </a:t>
            </a:r>
            <a:r>
              <a:rPr lang="ru-RU" dirty="0" err="1"/>
              <a:t>Жасерекшелікпсихологиясы</a:t>
            </a:r>
            <a:r>
              <a:rPr lang="ru-RU" dirty="0"/>
              <a:t>. </a:t>
            </a:r>
            <a:r>
              <a:rPr lang="ru-RU" dirty="0" err="1"/>
              <a:t>Оқулық</a:t>
            </a:r>
            <a:r>
              <a:rPr lang="ru-RU" dirty="0"/>
              <a:t>. «</a:t>
            </a:r>
            <a:r>
              <a:rPr lang="ru-RU" dirty="0" err="1"/>
              <a:t>Қазақ</a:t>
            </a:r>
            <a:r>
              <a:rPr lang="ru-RU" dirty="0"/>
              <a:t> </a:t>
            </a:r>
            <a:r>
              <a:rPr lang="ru-RU" dirty="0" err="1"/>
              <a:t>университеті</a:t>
            </a:r>
            <a:r>
              <a:rPr lang="ru-RU" dirty="0"/>
              <a:t>» 2014ж</a:t>
            </a:r>
            <a:r>
              <a:rPr lang="ru-RU" dirty="0" smtClean="0"/>
              <a:t>.</a:t>
            </a:r>
            <a:endParaRPr lang="ru-RU" dirty="0"/>
          </a:p>
        </p:txBody>
      </p:sp>
    </p:spTree>
    <p:extLst>
      <p:ext uri="{BB962C8B-B14F-4D97-AF65-F5344CB8AC3E}">
        <p14:creationId xmlns:p14="http://schemas.microsoft.com/office/powerpoint/2010/main" val="241776237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2604124158"/>
              </p:ext>
            </p:extLst>
          </p:nvPr>
        </p:nvGraphicFramePr>
        <p:xfrm>
          <a:off x="1024128" y="1122218"/>
          <a:ext cx="9720073" cy="51871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275482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905960412"/>
              </p:ext>
            </p:extLst>
          </p:nvPr>
        </p:nvGraphicFramePr>
        <p:xfrm>
          <a:off x="1024128" y="845127"/>
          <a:ext cx="9720073" cy="54642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84683"/>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585216"/>
            <a:ext cx="11319164" cy="1499616"/>
          </a:xfrm>
        </p:spPr>
        <p:txBody>
          <a:bodyPr>
            <a:normAutofit fontScale="90000"/>
          </a:bodyPr>
          <a:lstStyle/>
          <a:p>
            <a:r>
              <a:rPr lang="ru-RU" dirty="0" err="1"/>
              <a:t>Әрбір</a:t>
            </a:r>
            <a:r>
              <a:rPr lang="ru-RU" dirty="0"/>
              <a:t> </a:t>
            </a:r>
            <a:r>
              <a:rPr lang="ru-RU" dirty="0" err="1"/>
              <a:t>осындай</a:t>
            </a:r>
            <a:r>
              <a:rPr lang="ru-RU" dirty="0"/>
              <a:t> </a:t>
            </a:r>
            <a:r>
              <a:rPr lang="ru-RU" dirty="0" err="1"/>
              <a:t>тренингтік</a:t>
            </a:r>
            <a:r>
              <a:rPr lang="ru-RU" dirty="0"/>
              <a:t> </a:t>
            </a:r>
            <a:r>
              <a:rPr lang="ru-RU" dirty="0" err="1"/>
              <a:t>сессияны</a:t>
            </a:r>
            <a:r>
              <a:rPr lang="ru-RU" dirty="0"/>
              <a:t> </a:t>
            </a:r>
            <a:r>
              <a:rPr lang="ru-RU" dirty="0" err="1"/>
              <a:t>құру</a:t>
            </a:r>
            <a:r>
              <a:rPr lang="ru-RU" dirty="0"/>
              <a:t> </a:t>
            </a:r>
            <a:r>
              <a:rPr lang="ru-RU" dirty="0" err="1"/>
              <a:t>кезінде</a:t>
            </a:r>
            <a:r>
              <a:rPr lang="ru-RU" dirty="0"/>
              <a:t> </a:t>
            </a:r>
            <a:r>
              <a:rPr lang="ru-RU" dirty="0" err="1"/>
              <a:t>жаттықтырушы</a:t>
            </a:r>
            <a:r>
              <a:rPr lang="ru-RU" dirty="0"/>
              <a:t>:</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250776177"/>
              </p:ext>
            </p:extLst>
          </p:nvPr>
        </p:nvGraphicFramePr>
        <p:xfrm>
          <a:off x="526474" y="1939636"/>
          <a:ext cx="10515599"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98293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34964" y="1177636"/>
            <a:ext cx="5058017" cy="5076305"/>
          </a:xfrm>
        </p:spPr>
        <p:txBody>
          <a:bodyPr/>
          <a:lstStyle/>
          <a:p>
            <a:r>
              <a:rPr lang="ru-RU" dirty="0"/>
              <a:t>Осы </a:t>
            </a:r>
            <a:r>
              <a:rPr lang="ru-RU" dirty="0" err="1"/>
              <a:t>сұрақтарға</a:t>
            </a:r>
            <a:r>
              <a:rPr lang="ru-RU" dirty="0"/>
              <a:t> </a:t>
            </a:r>
            <a:r>
              <a:rPr lang="ru-RU" dirty="0" err="1"/>
              <a:t>жауап</a:t>
            </a:r>
            <a:r>
              <a:rPr lang="ru-RU" dirty="0"/>
              <a:t> </a:t>
            </a:r>
            <a:r>
              <a:rPr lang="ru-RU" dirty="0" err="1"/>
              <a:t>бере</a:t>
            </a:r>
            <a:r>
              <a:rPr lang="ru-RU" dirty="0"/>
              <a:t> </a:t>
            </a:r>
            <a:r>
              <a:rPr lang="ru-RU" dirty="0" err="1"/>
              <a:t>отырып</a:t>
            </a:r>
            <a:r>
              <a:rPr lang="ru-RU" dirty="0"/>
              <a:t>, </a:t>
            </a:r>
            <a:r>
              <a:rPr lang="ru-RU" dirty="0" err="1"/>
              <a:t>жаттықтырушы</a:t>
            </a:r>
            <a:r>
              <a:rPr lang="ru-RU" dirty="0"/>
              <a:t> тренинг </a:t>
            </a:r>
            <a:r>
              <a:rPr lang="ru-RU" dirty="0" err="1"/>
              <a:t>сессиясын</a:t>
            </a:r>
            <a:r>
              <a:rPr lang="ru-RU" dirty="0"/>
              <a:t> </a:t>
            </a:r>
            <a:r>
              <a:rPr lang="ru-RU" dirty="0" err="1"/>
              <a:t>құрады</a:t>
            </a:r>
            <a:r>
              <a:rPr lang="ru-RU" dirty="0"/>
              <a:t>, </a:t>
            </a:r>
            <a:r>
              <a:rPr lang="ru-RU" dirty="0" err="1"/>
              <a:t>сөздерін</a:t>
            </a:r>
            <a:r>
              <a:rPr lang="ru-RU" dirty="0"/>
              <a:t>, тренинг </a:t>
            </a:r>
            <a:r>
              <a:rPr lang="ru-RU" dirty="0" err="1"/>
              <a:t>қатысушыларымен</a:t>
            </a:r>
            <a:r>
              <a:rPr lang="ru-RU" dirty="0"/>
              <a:t> </a:t>
            </a:r>
            <a:r>
              <a:rPr lang="ru-RU" dirty="0" err="1"/>
              <a:t>өзара</a:t>
            </a:r>
            <a:r>
              <a:rPr lang="ru-RU" dirty="0"/>
              <a:t> </a:t>
            </a:r>
            <a:r>
              <a:rPr lang="ru-RU" dirty="0" err="1"/>
              <a:t>іс-қимыл</a:t>
            </a:r>
            <a:r>
              <a:rPr lang="ru-RU" dirty="0"/>
              <a:t> </a:t>
            </a:r>
            <a:r>
              <a:rPr lang="ru-RU" dirty="0" err="1"/>
              <a:t>тәсілдерін</a:t>
            </a:r>
            <a:r>
              <a:rPr lang="ru-RU" dirty="0"/>
              <a:t>, </a:t>
            </a:r>
            <a:r>
              <a:rPr lang="ru-RU" dirty="0" err="1"/>
              <a:t>нақты</a:t>
            </a:r>
            <a:r>
              <a:rPr lang="ru-RU" dirty="0"/>
              <a:t> </a:t>
            </a:r>
            <a:r>
              <a:rPr lang="ru-RU" dirty="0" err="1"/>
              <a:t>дағдыларды</a:t>
            </a:r>
            <a:r>
              <a:rPr lang="ru-RU" dirty="0"/>
              <a:t> </a:t>
            </a:r>
            <a:r>
              <a:rPr lang="ru-RU" dirty="0" err="1"/>
              <a:t>қалыптастыру</a:t>
            </a:r>
            <a:r>
              <a:rPr lang="ru-RU" dirty="0"/>
              <a:t> </a:t>
            </a:r>
            <a:r>
              <a:rPr lang="ru-RU" dirty="0" err="1"/>
              <a:t>үшін</a:t>
            </a:r>
            <a:r>
              <a:rPr lang="ru-RU" dirty="0"/>
              <a:t> </a:t>
            </a:r>
            <a:r>
              <a:rPr lang="ru-RU" dirty="0" err="1"/>
              <a:t>ең</a:t>
            </a:r>
            <a:r>
              <a:rPr lang="ru-RU" dirty="0"/>
              <a:t> </a:t>
            </a:r>
            <a:r>
              <a:rPr lang="ru-RU" dirty="0" err="1"/>
              <a:t>қолайлы</a:t>
            </a:r>
            <a:r>
              <a:rPr lang="ru-RU" dirty="0"/>
              <a:t> </a:t>
            </a:r>
            <a:r>
              <a:rPr lang="ru-RU" dirty="0" err="1"/>
              <a:t>оқыту</a:t>
            </a:r>
            <a:r>
              <a:rPr lang="ru-RU" dirty="0"/>
              <a:t> </a:t>
            </a:r>
            <a:r>
              <a:rPr lang="ru-RU" dirty="0" err="1"/>
              <a:t>әдістерін</a:t>
            </a:r>
            <a:r>
              <a:rPr lang="ru-RU" dirty="0"/>
              <a:t> </a:t>
            </a:r>
            <a:r>
              <a:rPr lang="ru-RU" dirty="0" err="1"/>
              <a:t>таңдап</a:t>
            </a:r>
            <a:r>
              <a:rPr lang="ru-RU" dirty="0"/>
              <a:t> </a:t>
            </a:r>
            <a:r>
              <a:rPr lang="ru-RU" dirty="0" err="1"/>
              <a:t>алады</a:t>
            </a:r>
            <a:r>
              <a:rPr lang="ru-RU" dirty="0"/>
              <a:t>.</a:t>
            </a:r>
          </a:p>
          <a:p>
            <a:r>
              <a:rPr lang="ru-RU" dirty="0" err="1"/>
              <a:t>Содан</a:t>
            </a:r>
            <a:r>
              <a:rPr lang="ru-RU" dirty="0"/>
              <a:t> </a:t>
            </a:r>
            <a:r>
              <a:rPr lang="ru-RU" dirty="0" err="1"/>
              <a:t>кейін</a:t>
            </a:r>
            <a:r>
              <a:rPr lang="ru-RU" dirty="0"/>
              <a:t> </a:t>
            </a:r>
            <a:r>
              <a:rPr lang="ru-RU" dirty="0" err="1"/>
              <a:t>барлық</a:t>
            </a:r>
            <a:r>
              <a:rPr lang="ru-RU" dirty="0"/>
              <a:t> </a:t>
            </a:r>
            <a:r>
              <a:rPr lang="ru-RU" dirty="0" err="1"/>
              <a:t>тренингтік</a:t>
            </a:r>
            <a:r>
              <a:rPr lang="ru-RU" dirty="0"/>
              <a:t> </a:t>
            </a:r>
            <a:r>
              <a:rPr lang="ru-RU" dirty="0" err="1"/>
              <a:t>сессияларды</a:t>
            </a:r>
            <a:r>
              <a:rPr lang="ru-RU" dirty="0"/>
              <a:t> </a:t>
            </a:r>
            <a:r>
              <a:rPr lang="ru-RU" dirty="0" err="1"/>
              <a:t>тренингтің</a:t>
            </a:r>
            <a:r>
              <a:rPr lang="ru-RU" dirty="0"/>
              <a:t> </a:t>
            </a:r>
            <a:r>
              <a:rPr lang="ru-RU" dirty="0" err="1"/>
              <a:t>бірыңғай</a:t>
            </a:r>
            <a:r>
              <a:rPr lang="ru-RU" dirty="0"/>
              <a:t> </a:t>
            </a:r>
            <a:r>
              <a:rPr lang="ru-RU" dirty="0" err="1"/>
              <a:t>бағдарламасына</a:t>
            </a:r>
            <a:r>
              <a:rPr lang="ru-RU" dirty="0"/>
              <a:t> </a:t>
            </a:r>
            <a:r>
              <a:rPr lang="ru-RU" dirty="0" err="1"/>
              <a:t>жинау</a:t>
            </a:r>
            <a:r>
              <a:rPr lang="ru-RU" dirty="0"/>
              <a:t>, </a:t>
            </a:r>
            <a:r>
              <a:rPr lang="ru-RU" dirty="0" err="1"/>
              <a:t>тренингтің</a:t>
            </a:r>
            <a:r>
              <a:rPr lang="ru-RU" dirty="0"/>
              <a:t> </a:t>
            </a:r>
            <a:r>
              <a:rPr lang="ru-RU" dirty="0" err="1"/>
              <a:t>кіріспе</a:t>
            </a:r>
            <a:r>
              <a:rPr lang="ru-RU" dirty="0"/>
              <a:t> </a:t>
            </a:r>
            <a:r>
              <a:rPr lang="ru-RU" dirty="0" err="1"/>
              <a:t>және</a:t>
            </a:r>
            <a:r>
              <a:rPr lang="ru-RU" dirty="0"/>
              <a:t> </a:t>
            </a:r>
            <a:r>
              <a:rPr lang="ru-RU" dirty="0" err="1"/>
              <a:t>қорытынды</a:t>
            </a:r>
            <a:r>
              <a:rPr lang="ru-RU" dirty="0"/>
              <a:t> </a:t>
            </a:r>
            <a:r>
              <a:rPr lang="ru-RU" dirty="0" err="1"/>
              <a:t>бөліктерінің</a:t>
            </a:r>
            <a:r>
              <a:rPr lang="ru-RU" dirty="0"/>
              <a:t> </a:t>
            </a:r>
            <a:r>
              <a:rPr lang="ru-RU" dirty="0" err="1"/>
              <a:t>мазмұнын</a:t>
            </a:r>
            <a:r>
              <a:rPr lang="ru-RU" dirty="0"/>
              <a:t> </a:t>
            </a:r>
            <a:r>
              <a:rPr lang="ru-RU" dirty="0" err="1"/>
              <a:t>сипаттау</a:t>
            </a:r>
            <a:r>
              <a:rPr lang="ru-RU" dirty="0"/>
              <a:t> </a:t>
            </a:r>
            <a:r>
              <a:rPr lang="ru-RU" dirty="0" err="1"/>
              <a:t>қажет</a:t>
            </a:r>
            <a:r>
              <a:rPr lang="ru-RU" dirty="0"/>
              <a:t>.</a:t>
            </a:r>
          </a:p>
          <a:p>
            <a:endParaRPr lang="ru-RU" dirty="0"/>
          </a:p>
        </p:txBody>
      </p:sp>
      <p:sp>
        <p:nvSpPr>
          <p:cNvPr id="4" name="Скругленный прямоугольник 3"/>
          <p:cNvSpPr/>
          <p:nvPr/>
        </p:nvSpPr>
        <p:spPr>
          <a:xfrm>
            <a:off x="6511636" y="775855"/>
            <a:ext cx="4765964" cy="50846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854923304"/>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692726"/>
            <a:ext cx="10863072" cy="1392105"/>
          </a:xfrm>
        </p:spPr>
        <p:txBody>
          <a:bodyPr>
            <a:normAutofit fontScale="90000"/>
          </a:bodyPr>
          <a:lstStyle/>
          <a:p>
            <a:r>
              <a:rPr lang="ru-RU" dirty="0" err="1"/>
              <a:t>Осылайша</a:t>
            </a:r>
            <a:r>
              <a:rPr lang="ru-RU" dirty="0"/>
              <a:t>, </a:t>
            </a:r>
            <a:r>
              <a:rPr lang="ru-RU" dirty="0" err="1"/>
              <a:t>жалпы</a:t>
            </a:r>
            <a:r>
              <a:rPr lang="ru-RU" dirty="0"/>
              <a:t> </a:t>
            </a:r>
            <a:r>
              <a:rPr lang="ru-RU" dirty="0" err="1"/>
              <a:t>жағдайда</a:t>
            </a:r>
            <a:r>
              <a:rPr lang="ru-RU" dirty="0"/>
              <a:t> тренинг </a:t>
            </a:r>
            <a:r>
              <a:rPr lang="ru-RU" dirty="0" err="1"/>
              <a:t>бағдарламасының</a:t>
            </a:r>
            <a:r>
              <a:rPr lang="ru-RU" dirty="0"/>
              <a:t> </a:t>
            </a:r>
            <a:r>
              <a:rPr lang="ru-RU" dirty="0" err="1"/>
              <a:t>сипаттамасы</a:t>
            </a:r>
            <a:r>
              <a:rPr lang="ru-RU" dirty="0"/>
              <a:t> </a:t>
            </a:r>
            <a:r>
              <a:rPr lang="ru-RU" dirty="0" err="1"/>
              <a:t>үш</a:t>
            </a:r>
            <a:r>
              <a:rPr lang="ru-RU" dirty="0"/>
              <a:t> </a:t>
            </a:r>
            <a:r>
              <a:rPr lang="ru-RU" dirty="0" err="1"/>
              <a:t>бөлімнен</a:t>
            </a:r>
            <a:r>
              <a:rPr lang="ru-RU" dirty="0"/>
              <a:t> </a:t>
            </a:r>
            <a:r>
              <a:rPr lang="ru-RU" dirty="0" err="1"/>
              <a:t>тұрады</a:t>
            </a:r>
            <a:r>
              <a:rPr lang="ru-RU" dirty="0"/>
              <a:t>:</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320773662"/>
              </p:ext>
            </p:extLst>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715318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5400000">
            <a:off x="7307164" y="2464308"/>
            <a:ext cx="5937781" cy="1752323"/>
          </a:xfrm>
        </p:spPr>
        <p:txBody>
          <a:bodyPr/>
          <a:lstStyle/>
          <a:p>
            <a:r>
              <a:rPr lang="kk-KZ" sz="11500" b="1" dirty="0" smtClean="0">
                <a:solidFill>
                  <a:schemeClr val="accent1"/>
                </a:solidFill>
                <a:effectLst>
                  <a:glow rad="101600">
                    <a:schemeClr val="bg1">
                      <a:alpha val="40000"/>
                    </a:schemeClr>
                  </a:glow>
                  <a:reflection blurRad="6350" stA="60000" endA="900" endPos="58000" dir="5400000" sy="-100000" algn="bl" rotWithShape="0"/>
                </a:effectLst>
              </a:rPr>
              <a:t>КІРІСПЕ</a:t>
            </a:r>
            <a:endParaRPr lang="ru-RU" b="1" dirty="0">
              <a:solidFill>
                <a:schemeClr val="accent1"/>
              </a:solidFill>
              <a:effectLst>
                <a:glow rad="101600">
                  <a:schemeClr val="bg1">
                    <a:alpha val="40000"/>
                  </a:schemeClr>
                </a:glow>
                <a:reflection blurRad="6350" stA="60000" endA="900" endPos="58000" dir="5400000" sy="-100000" algn="bl" rotWithShape="0"/>
              </a:effectLst>
            </a:endParaRPr>
          </a:p>
        </p:txBody>
      </p:sp>
      <p:sp>
        <p:nvSpPr>
          <p:cNvPr id="3" name="Объект 2"/>
          <p:cNvSpPr>
            <a:spLocks noGrp="1"/>
          </p:cNvSpPr>
          <p:nvPr>
            <p:ph idx="1"/>
          </p:nvPr>
        </p:nvSpPr>
        <p:spPr>
          <a:xfrm>
            <a:off x="982564" y="540327"/>
            <a:ext cx="7787363" cy="5539185"/>
          </a:xfrm>
        </p:spPr>
        <p:txBody>
          <a:bodyPr>
            <a:noAutofit/>
          </a:bodyPr>
          <a:lstStyle/>
          <a:p>
            <a:pPr algn="just"/>
            <a:r>
              <a:rPr lang="ru-RU" sz="3600" dirty="0" err="1"/>
              <a:t>Тренингтің</a:t>
            </a:r>
            <a:r>
              <a:rPr lang="ru-RU" sz="3600" dirty="0"/>
              <a:t> </a:t>
            </a:r>
            <a:r>
              <a:rPr lang="ru-RU" sz="3600" dirty="0" err="1"/>
              <a:t>кіріспе</a:t>
            </a:r>
            <a:r>
              <a:rPr lang="ru-RU" sz="3600" dirty="0"/>
              <a:t> </a:t>
            </a:r>
            <a:r>
              <a:rPr lang="ru-RU" sz="3600" dirty="0" err="1"/>
              <a:t>бөлімінде</a:t>
            </a:r>
            <a:r>
              <a:rPr lang="ru-RU" sz="3600" dirty="0"/>
              <a:t> </a:t>
            </a:r>
            <a:r>
              <a:rPr lang="ru-RU" sz="3600" dirty="0" err="1"/>
              <a:t>жаттықтырушы</a:t>
            </a:r>
            <a:r>
              <a:rPr lang="ru-RU" sz="3600" dirty="0"/>
              <a:t> </a:t>
            </a:r>
            <a:r>
              <a:rPr lang="ru-RU" sz="3600" dirty="0" err="1"/>
              <a:t>танысу</a:t>
            </a:r>
            <a:r>
              <a:rPr lang="ru-RU" sz="3600" dirty="0"/>
              <a:t> </a:t>
            </a:r>
            <a:r>
              <a:rPr lang="ru-RU" sz="3600" dirty="0" err="1"/>
              <a:t>процедурасын</a:t>
            </a:r>
            <a:r>
              <a:rPr lang="ru-RU" sz="3600" dirty="0"/>
              <a:t>, тренинг </a:t>
            </a:r>
            <a:r>
              <a:rPr lang="ru-RU" sz="3600" dirty="0" err="1"/>
              <a:t>ережелерін</a:t>
            </a:r>
            <a:r>
              <a:rPr lang="ru-RU" sz="3600" dirty="0"/>
              <a:t> </a:t>
            </a:r>
            <a:r>
              <a:rPr lang="ru-RU" sz="3600" dirty="0" err="1"/>
              <a:t>енгізуді</a:t>
            </a:r>
            <a:r>
              <a:rPr lang="ru-RU" sz="3600" dirty="0"/>
              <a:t>, тренинг </a:t>
            </a:r>
            <a:r>
              <a:rPr lang="ru-RU" sz="3600" dirty="0" err="1"/>
              <a:t>бағдарламасының</a:t>
            </a:r>
            <a:r>
              <a:rPr lang="ru-RU" sz="3600" dirty="0"/>
              <a:t> </a:t>
            </a:r>
            <a:r>
              <a:rPr lang="ru-RU" sz="3600" dirty="0" err="1"/>
              <a:t>тұсаукесерін</a:t>
            </a:r>
            <a:r>
              <a:rPr lang="ru-RU" sz="3600" dirty="0"/>
              <a:t>, </a:t>
            </a:r>
            <a:r>
              <a:rPr lang="ru-RU" sz="3600" dirty="0" err="1"/>
              <a:t>жалпы</a:t>
            </a:r>
            <a:r>
              <a:rPr lang="ru-RU" sz="3600" dirty="0"/>
              <a:t> </a:t>
            </a:r>
            <a:r>
              <a:rPr lang="ru-RU" sz="3600" dirty="0" err="1"/>
              <a:t>жаттығуды</a:t>
            </a:r>
            <a:r>
              <a:rPr lang="ru-RU" sz="3600" dirty="0"/>
              <a:t> </a:t>
            </a:r>
            <a:r>
              <a:rPr lang="ru-RU" sz="3600" dirty="0" err="1"/>
              <a:t>және</a:t>
            </a:r>
            <a:r>
              <a:rPr lang="ru-RU" sz="3600" dirty="0"/>
              <a:t> </a:t>
            </a:r>
            <a:r>
              <a:rPr lang="ru-RU" sz="3600" dirty="0" err="1"/>
              <a:t>басқа</a:t>
            </a:r>
            <a:r>
              <a:rPr lang="ru-RU" sz="3600" dirty="0"/>
              <a:t> да </a:t>
            </a:r>
            <a:r>
              <a:rPr lang="ru-RU" sz="3600" dirty="0" err="1"/>
              <a:t>қатысушыларды</a:t>
            </a:r>
            <a:r>
              <a:rPr lang="ru-RU" sz="3600" dirty="0"/>
              <a:t> </a:t>
            </a:r>
            <a:r>
              <a:rPr lang="ru-RU" sz="3600" dirty="0" err="1"/>
              <a:t>алдағы</a:t>
            </a:r>
            <a:r>
              <a:rPr lang="ru-RU" sz="3600" dirty="0"/>
              <a:t> </a:t>
            </a:r>
            <a:r>
              <a:rPr lang="ru-RU" sz="3600" dirty="0" err="1"/>
              <a:t>тренингке</a:t>
            </a:r>
            <a:r>
              <a:rPr lang="ru-RU" sz="3600" dirty="0"/>
              <a:t> </a:t>
            </a:r>
            <a:r>
              <a:rPr lang="ru-RU" sz="3600" dirty="0" err="1"/>
              <a:t>баптауға</a:t>
            </a:r>
            <a:r>
              <a:rPr lang="ru-RU" sz="3600" dirty="0"/>
              <a:t>, </a:t>
            </a:r>
            <a:r>
              <a:rPr lang="ru-RU" sz="3600" dirty="0" err="1"/>
              <a:t>оларды</a:t>
            </a:r>
            <a:r>
              <a:rPr lang="ru-RU" sz="3600" dirty="0"/>
              <a:t> </a:t>
            </a:r>
            <a:r>
              <a:rPr lang="ru-RU" sz="3600" dirty="0" err="1"/>
              <a:t>оқыту</a:t>
            </a:r>
            <a:r>
              <a:rPr lang="ru-RU" sz="3600" dirty="0"/>
              <a:t> </a:t>
            </a:r>
            <a:r>
              <a:rPr lang="ru-RU" sz="3600" dirty="0" err="1"/>
              <a:t>тақырыбы</a:t>
            </a:r>
            <a:r>
              <a:rPr lang="ru-RU" sz="3600" dirty="0"/>
              <a:t> мен </a:t>
            </a:r>
            <a:r>
              <a:rPr lang="ru-RU" sz="3600" dirty="0" err="1"/>
              <a:t>форматына</a:t>
            </a:r>
            <a:r>
              <a:rPr lang="ru-RU" sz="3600" dirty="0"/>
              <a:t> </a:t>
            </a:r>
            <a:r>
              <a:rPr lang="ru-RU" sz="3600" dirty="0" err="1"/>
              <a:t>дайындауға</a:t>
            </a:r>
            <a:r>
              <a:rPr lang="ru-RU" sz="3600" dirty="0"/>
              <a:t> </a:t>
            </a:r>
            <a:r>
              <a:rPr lang="ru-RU" sz="3600" dirty="0" err="1"/>
              <a:t>арналған</a:t>
            </a:r>
            <a:r>
              <a:rPr lang="ru-RU" sz="3600" dirty="0"/>
              <a:t> </a:t>
            </a:r>
            <a:r>
              <a:rPr lang="ru-RU" sz="3600" dirty="0" err="1"/>
              <a:t>рәсімдерді</a:t>
            </a:r>
            <a:r>
              <a:rPr lang="ru-RU" sz="3600" dirty="0"/>
              <a:t> </a:t>
            </a:r>
            <a:r>
              <a:rPr lang="ru-RU" sz="3600" dirty="0" err="1"/>
              <a:t>егжей-тегжейлі</a:t>
            </a:r>
            <a:r>
              <a:rPr lang="ru-RU" sz="3600" dirty="0"/>
              <a:t> </a:t>
            </a:r>
            <a:r>
              <a:rPr lang="ru-RU" sz="3600" dirty="0" err="1"/>
              <a:t>сипаттайды</a:t>
            </a:r>
            <a:r>
              <a:rPr lang="ru-RU" sz="3600" dirty="0"/>
              <a:t>.</a:t>
            </a:r>
          </a:p>
        </p:txBody>
      </p:sp>
    </p:spTree>
    <p:extLst>
      <p:ext uri="{BB962C8B-B14F-4D97-AF65-F5344CB8AC3E}">
        <p14:creationId xmlns:p14="http://schemas.microsoft.com/office/powerpoint/2010/main" val="3898790949"/>
      </p:ext>
    </p:extLst>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24129" y="540327"/>
            <a:ext cx="8078308" cy="5769033"/>
          </a:xfrm>
        </p:spPr>
        <p:txBody>
          <a:bodyPr>
            <a:normAutofit/>
          </a:bodyPr>
          <a:lstStyle/>
          <a:p>
            <a:pPr algn="just"/>
            <a:r>
              <a:rPr lang="ru-RU" sz="2400" dirty="0" err="1"/>
              <a:t>Тренингтің</a:t>
            </a:r>
            <a:r>
              <a:rPr lang="ru-RU" sz="2400" dirty="0"/>
              <a:t> </a:t>
            </a:r>
            <a:r>
              <a:rPr lang="ru-RU" sz="2400" dirty="0" err="1"/>
              <a:t>негізгі</a:t>
            </a:r>
            <a:r>
              <a:rPr lang="ru-RU" sz="2400" dirty="0"/>
              <a:t> </a:t>
            </a:r>
            <a:r>
              <a:rPr lang="ru-RU" sz="2400" dirty="0" err="1"/>
              <a:t>бөлігінің</a:t>
            </a:r>
            <a:r>
              <a:rPr lang="ru-RU" sz="2400" dirty="0"/>
              <a:t> </a:t>
            </a:r>
            <a:r>
              <a:rPr lang="ru-RU" sz="2400" dirty="0" err="1"/>
              <a:t>сипаттамасы-оқыту</a:t>
            </a:r>
            <a:r>
              <a:rPr lang="ru-RU" sz="2400" dirty="0"/>
              <a:t> </a:t>
            </a:r>
            <a:r>
              <a:rPr lang="ru-RU" sz="2400" dirty="0" err="1"/>
              <a:t>циклдерінің</a:t>
            </a:r>
            <a:r>
              <a:rPr lang="ru-RU" sz="2400" dirty="0"/>
              <a:t>, </a:t>
            </a:r>
            <a:r>
              <a:rPr lang="ru-RU" sz="2400" dirty="0" err="1"/>
              <a:t>яғни</a:t>
            </a:r>
            <a:r>
              <a:rPr lang="ru-RU" sz="2400" dirty="0"/>
              <a:t> </a:t>
            </a:r>
            <a:r>
              <a:rPr lang="ru-RU" sz="2400" dirty="0" err="1"/>
              <a:t>тренингтік</a:t>
            </a:r>
            <a:r>
              <a:rPr lang="ru-RU" sz="2400" dirty="0"/>
              <a:t> </a:t>
            </a:r>
            <a:r>
              <a:rPr lang="ru-RU" sz="2400" dirty="0" err="1"/>
              <a:t>сессиялардың</a:t>
            </a:r>
            <a:r>
              <a:rPr lang="ru-RU" sz="2400" dirty="0"/>
              <a:t> </a:t>
            </a:r>
            <a:r>
              <a:rPr lang="ru-RU" sz="2400" dirty="0" err="1"/>
              <a:t>кезектілігінің</a:t>
            </a:r>
            <a:r>
              <a:rPr lang="ru-RU" sz="2400" dirty="0"/>
              <a:t> </a:t>
            </a:r>
            <a:r>
              <a:rPr lang="ru-RU" sz="2400" dirty="0" err="1"/>
              <a:t>сипаттамасы</a:t>
            </a:r>
            <a:r>
              <a:rPr lang="ru-RU" sz="2400" dirty="0"/>
              <a:t>. </a:t>
            </a:r>
            <a:r>
              <a:rPr lang="ru-RU" sz="2400" dirty="0" err="1"/>
              <a:t>Әрбір</a:t>
            </a:r>
            <a:r>
              <a:rPr lang="ru-RU" sz="2400" dirty="0"/>
              <a:t> </a:t>
            </a:r>
            <a:r>
              <a:rPr lang="ru-RU" sz="2400" dirty="0" err="1"/>
              <a:t>тренингтік</a:t>
            </a:r>
            <a:r>
              <a:rPr lang="ru-RU" sz="2400" dirty="0"/>
              <a:t> сессия </a:t>
            </a:r>
            <a:r>
              <a:rPr lang="ru-RU" sz="2400" dirty="0" err="1"/>
              <a:t>Жалпы</a:t>
            </a:r>
            <a:r>
              <a:rPr lang="ru-RU" sz="2400" dirty="0"/>
              <a:t> </a:t>
            </a:r>
            <a:r>
              <a:rPr lang="ru-RU" sz="2400" dirty="0" err="1"/>
              <a:t>жағдайда</a:t>
            </a:r>
            <a:r>
              <a:rPr lang="ru-RU" sz="2400" dirty="0"/>
              <a:t> </a:t>
            </a:r>
            <a:r>
              <a:rPr lang="ru-RU" sz="2400" dirty="0" err="1"/>
              <a:t>кіріспе</a:t>
            </a:r>
            <a:r>
              <a:rPr lang="ru-RU" sz="2400" dirty="0"/>
              <a:t> </a:t>
            </a:r>
            <a:r>
              <a:rPr lang="ru-RU" sz="2400" dirty="0" err="1"/>
              <a:t>бөліктен</a:t>
            </a:r>
            <a:r>
              <a:rPr lang="ru-RU" sz="2400" dirty="0"/>
              <a:t> </a:t>
            </a:r>
            <a:r>
              <a:rPr lang="ru-RU" sz="2400" dirty="0" err="1"/>
              <a:t>тұрады</a:t>
            </a:r>
            <a:r>
              <a:rPr lang="ru-RU" sz="2400" dirty="0"/>
              <a:t>, </a:t>
            </a:r>
            <a:r>
              <a:rPr lang="ru-RU" sz="2400" dirty="0" err="1"/>
              <a:t>онда</a:t>
            </a:r>
            <a:r>
              <a:rPr lang="ru-RU" sz="2400" dirty="0"/>
              <a:t> </a:t>
            </a:r>
            <a:r>
              <a:rPr lang="ru-RU" sz="2400" dirty="0" err="1"/>
              <a:t>тренингтік</a:t>
            </a:r>
            <a:r>
              <a:rPr lang="ru-RU" sz="2400" dirty="0"/>
              <a:t> сессия </a:t>
            </a:r>
            <a:r>
              <a:rPr lang="ru-RU" sz="2400" dirty="0" err="1"/>
              <a:t>шеңберінде</a:t>
            </a:r>
            <a:r>
              <a:rPr lang="ru-RU" sz="2400" dirty="0"/>
              <a:t> не </a:t>
            </a:r>
            <a:r>
              <a:rPr lang="ru-RU" sz="2400" dirty="0" err="1"/>
              <a:t>үшін</a:t>
            </a:r>
            <a:r>
              <a:rPr lang="ru-RU" sz="2400" dirty="0"/>
              <a:t> </a:t>
            </a:r>
            <a:r>
              <a:rPr lang="ru-RU" sz="2400" dirty="0" err="1"/>
              <a:t>жұмыс</a:t>
            </a:r>
            <a:r>
              <a:rPr lang="ru-RU" sz="2400" dirty="0"/>
              <a:t> </a:t>
            </a:r>
            <a:r>
              <a:rPr lang="ru-RU" sz="2400" dirty="0" err="1"/>
              <a:t>істегісі</a:t>
            </a:r>
            <a:r>
              <a:rPr lang="ru-RU" sz="2400" dirty="0"/>
              <a:t> </a:t>
            </a:r>
            <a:r>
              <a:rPr lang="ru-RU" sz="2400" dirty="0" err="1"/>
              <a:t>келетіннің</a:t>
            </a:r>
            <a:r>
              <a:rPr lang="ru-RU" sz="2400" dirty="0"/>
              <a:t> </a:t>
            </a:r>
            <a:r>
              <a:rPr lang="ru-RU" sz="2400" dirty="0" err="1"/>
              <a:t>мақсаты</a:t>
            </a:r>
            <a:r>
              <a:rPr lang="ru-RU" sz="2400" dirty="0"/>
              <a:t>, </a:t>
            </a:r>
            <a:r>
              <a:rPr lang="ru-RU" sz="2400" dirty="0" err="1"/>
              <a:t>міндеттері</a:t>
            </a:r>
            <a:r>
              <a:rPr lang="ru-RU" sz="2400" dirty="0"/>
              <a:t> мен </a:t>
            </a:r>
            <a:r>
              <a:rPr lang="ru-RU" sz="2400" dirty="0" err="1"/>
              <a:t>мәні</a:t>
            </a:r>
            <a:r>
              <a:rPr lang="ru-RU" sz="2400" dirty="0"/>
              <a:t> </a:t>
            </a:r>
            <a:r>
              <a:rPr lang="ru-RU" sz="2400" dirty="0" err="1"/>
              <a:t>сипатталады</a:t>
            </a:r>
            <a:r>
              <a:rPr lang="ru-RU" sz="2400" dirty="0"/>
              <a:t>. </a:t>
            </a:r>
            <a:r>
              <a:rPr lang="ru-RU" sz="2400" dirty="0" err="1"/>
              <a:t>Содан</a:t>
            </a:r>
            <a:r>
              <a:rPr lang="ru-RU" sz="2400" dirty="0"/>
              <a:t> </a:t>
            </a:r>
            <a:r>
              <a:rPr lang="ru-RU" sz="2400" dirty="0" err="1"/>
              <a:t>кейін</a:t>
            </a:r>
            <a:r>
              <a:rPr lang="ru-RU" sz="2400" dirty="0"/>
              <a:t> </a:t>
            </a:r>
            <a:r>
              <a:rPr lang="ru-RU" sz="2400" dirty="0" err="1"/>
              <a:t>шағын</a:t>
            </a:r>
            <a:r>
              <a:rPr lang="ru-RU" sz="2400" dirty="0"/>
              <a:t> </a:t>
            </a:r>
            <a:r>
              <a:rPr lang="ru-RU" sz="2400" dirty="0" err="1"/>
              <a:t>дәріс</a:t>
            </a:r>
            <a:r>
              <a:rPr lang="ru-RU" sz="2400" dirty="0"/>
              <a:t> </a:t>
            </a:r>
            <a:r>
              <a:rPr lang="ru-RU" sz="2400" dirty="0" err="1"/>
              <a:t>қажет</a:t>
            </a:r>
            <a:r>
              <a:rPr lang="ru-RU" sz="2400" dirty="0"/>
              <a:t>. Тренинг </a:t>
            </a:r>
            <a:r>
              <a:rPr lang="ru-RU" sz="2400" dirty="0" err="1"/>
              <a:t>бағдарламасында</a:t>
            </a:r>
            <a:r>
              <a:rPr lang="ru-RU" sz="2400" dirty="0"/>
              <a:t> </a:t>
            </a:r>
            <a:r>
              <a:rPr lang="ru-RU" sz="2400" dirty="0" err="1"/>
              <a:t>оның</a:t>
            </a:r>
            <a:r>
              <a:rPr lang="ru-RU" sz="2400" dirty="0"/>
              <a:t> </a:t>
            </a:r>
            <a:r>
              <a:rPr lang="ru-RU" sz="2400" dirty="0" err="1"/>
              <a:t>мазмұны</a:t>
            </a:r>
            <a:r>
              <a:rPr lang="ru-RU" sz="2400" dirty="0"/>
              <a:t> </a:t>
            </a:r>
            <a:r>
              <a:rPr lang="ru-RU" sz="2400" dirty="0" err="1"/>
              <a:t>толық</a:t>
            </a:r>
            <a:r>
              <a:rPr lang="ru-RU" sz="2400" dirty="0"/>
              <a:t> </a:t>
            </a:r>
            <a:r>
              <a:rPr lang="ru-RU" sz="2400" dirty="0" err="1"/>
              <a:t>келтірілуі</a:t>
            </a:r>
            <a:r>
              <a:rPr lang="ru-RU" sz="2400" dirty="0"/>
              <a:t> </a:t>
            </a:r>
            <a:r>
              <a:rPr lang="ru-RU" sz="2400" dirty="0" err="1"/>
              <a:t>тиіс</a:t>
            </a:r>
            <a:r>
              <a:rPr lang="ru-RU" sz="2400" dirty="0"/>
              <a:t>, </a:t>
            </a:r>
            <a:r>
              <a:rPr lang="ru-RU" sz="2400" dirty="0" err="1"/>
              <a:t>әрдайым</a:t>
            </a:r>
            <a:r>
              <a:rPr lang="ru-RU" sz="2400" dirty="0"/>
              <a:t> </a:t>
            </a:r>
            <a:r>
              <a:rPr lang="ru-RU" sz="2400" dirty="0" err="1"/>
              <a:t>слайдтарға</a:t>
            </a:r>
            <a:r>
              <a:rPr lang="ru-RU" sz="2400" dirty="0"/>
              <a:t> </a:t>
            </a:r>
            <a:r>
              <a:rPr lang="ru-RU" sz="2400" dirty="0" err="1"/>
              <a:t>және</a:t>
            </a:r>
            <a:r>
              <a:rPr lang="ru-RU" sz="2400" dirty="0"/>
              <a:t> </a:t>
            </a:r>
            <a:r>
              <a:rPr lang="ru-RU" sz="2400" dirty="0" err="1"/>
              <a:t>шағын-дәріс</a:t>
            </a:r>
            <a:r>
              <a:rPr lang="ru-RU" sz="2400" dirty="0"/>
              <a:t> </a:t>
            </a:r>
            <a:r>
              <a:rPr lang="ru-RU" sz="2400" dirty="0" err="1"/>
              <a:t>барысында</a:t>
            </a:r>
            <a:r>
              <a:rPr lang="ru-RU" sz="2400" dirty="0"/>
              <a:t> </a:t>
            </a:r>
            <a:r>
              <a:rPr lang="ru-RU" sz="2400" dirty="0" err="1"/>
              <a:t>қолданылатын</a:t>
            </a:r>
            <a:r>
              <a:rPr lang="ru-RU" sz="2400" dirty="0"/>
              <a:t> </a:t>
            </a:r>
            <a:r>
              <a:rPr lang="ru-RU" sz="2400" dirty="0" err="1"/>
              <a:t>басқа</a:t>
            </a:r>
            <a:r>
              <a:rPr lang="ru-RU" sz="2400" dirty="0"/>
              <a:t> да </a:t>
            </a:r>
            <a:r>
              <a:rPr lang="ru-RU" sz="2400" dirty="0" err="1"/>
              <a:t>оқу</a:t>
            </a:r>
            <a:r>
              <a:rPr lang="ru-RU" sz="2400" dirty="0"/>
              <a:t> </a:t>
            </a:r>
            <a:r>
              <a:rPr lang="ru-RU" sz="2400" dirty="0" err="1"/>
              <a:t>материалдарына</a:t>
            </a:r>
            <a:r>
              <a:rPr lang="ru-RU" sz="2400" dirty="0"/>
              <a:t> </a:t>
            </a:r>
            <a:r>
              <a:rPr lang="ru-RU" sz="2400" dirty="0" err="1"/>
              <a:t>сілтеме</a:t>
            </a:r>
            <a:r>
              <a:rPr lang="ru-RU" sz="2400" dirty="0"/>
              <a:t> </a:t>
            </a:r>
            <a:r>
              <a:rPr lang="ru-RU" sz="2400" dirty="0" err="1"/>
              <a:t>жасалады</a:t>
            </a:r>
            <a:r>
              <a:rPr lang="ru-RU" sz="2400" dirty="0"/>
              <a:t>. </a:t>
            </a:r>
            <a:r>
              <a:rPr lang="ru-RU" sz="2400" dirty="0" err="1"/>
              <a:t>Содан</a:t>
            </a:r>
            <a:r>
              <a:rPr lang="ru-RU" sz="2400" dirty="0"/>
              <a:t> </a:t>
            </a:r>
            <a:r>
              <a:rPr lang="ru-RU" sz="2400" dirty="0" err="1"/>
              <a:t>кейін</a:t>
            </a:r>
            <a:r>
              <a:rPr lang="ru-RU" sz="2400" dirty="0"/>
              <a:t> </a:t>
            </a:r>
            <a:r>
              <a:rPr lang="ru-RU" sz="2400" dirty="0" err="1"/>
              <a:t>алгоритмді</a:t>
            </a:r>
            <a:r>
              <a:rPr lang="ru-RU" sz="2400" dirty="0"/>
              <a:t> </a:t>
            </a:r>
            <a:r>
              <a:rPr lang="ru-RU" sz="2400" dirty="0" err="1"/>
              <a:t>игеру</a:t>
            </a:r>
            <a:r>
              <a:rPr lang="ru-RU" sz="2400" dirty="0"/>
              <a:t> </a:t>
            </a:r>
            <a:r>
              <a:rPr lang="ru-RU" sz="2400" dirty="0" err="1"/>
              <a:t>кезеңі</a:t>
            </a:r>
            <a:r>
              <a:rPr lang="ru-RU" sz="2400" dirty="0"/>
              <a:t> </a:t>
            </a:r>
            <a:r>
              <a:rPr lang="ru-RU" sz="2400" dirty="0" err="1"/>
              <a:t>сипатталады</a:t>
            </a:r>
            <a:r>
              <a:rPr lang="ru-RU" sz="2400" dirty="0"/>
              <a:t>. </a:t>
            </a:r>
            <a:r>
              <a:rPr lang="ru-RU" sz="2400" dirty="0" err="1"/>
              <a:t>Осыдан</a:t>
            </a:r>
            <a:r>
              <a:rPr lang="ru-RU" sz="2400" dirty="0"/>
              <a:t> </a:t>
            </a:r>
            <a:r>
              <a:rPr lang="ru-RU" sz="2400" dirty="0" err="1"/>
              <a:t>кейін</a:t>
            </a:r>
            <a:r>
              <a:rPr lang="ru-RU" sz="2400" dirty="0"/>
              <a:t> </a:t>
            </a:r>
            <a:r>
              <a:rPr lang="ru-RU" sz="2400" dirty="0" err="1"/>
              <a:t>алгоритмді</a:t>
            </a:r>
            <a:r>
              <a:rPr lang="ru-RU" sz="2400" dirty="0"/>
              <a:t> </a:t>
            </a:r>
            <a:r>
              <a:rPr lang="ru-RU" sz="2400" dirty="0" err="1"/>
              <a:t>қолдануды</a:t>
            </a:r>
            <a:r>
              <a:rPr lang="ru-RU" sz="2400" dirty="0"/>
              <a:t> </a:t>
            </a:r>
            <a:r>
              <a:rPr lang="ru-RU" sz="2400" dirty="0" err="1"/>
              <a:t>меңгеру</a:t>
            </a:r>
            <a:r>
              <a:rPr lang="ru-RU" sz="2400" dirty="0"/>
              <a:t> </a:t>
            </a:r>
            <a:r>
              <a:rPr lang="ru-RU" sz="2400" dirty="0" err="1"/>
              <a:t>үшін</a:t>
            </a:r>
            <a:r>
              <a:rPr lang="ru-RU" sz="2400" dirty="0"/>
              <a:t> тренер </a:t>
            </a:r>
            <a:r>
              <a:rPr lang="ru-RU" sz="2400" dirty="0" err="1"/>
              <a:t>таңдаған</a:t>
            </a:r>
            <a:r>
              <a:rPr lang="ru-RU" sz="2400" dirty="0"/>
              <a:t> </a:t>
            </a:r>
            <a:r>
              <a:rPr lang="ru-RU" sz="2400" dirty="0" err="1"/>
              <a:t>оқыту</a:t>
            </a:r>
            <a:r>
              <a:rPr lang="ru-RU" sz="2400" dirty="0"/>
              <a:t> </a:t>
            </a:r>
            <a:r>
              <a:rPr lang="ru-RU" sz="2400" dirty="0" err="1"/>
              <a:t>әдістері</a:t>
            </a:r>
            <a:r>
              <a:rPr lang="ru-RU" sz="2400" dirty="0"/>
              <a:t> </a:t>
            </a:r>
            <a:r>
              <a:rPr lang="ru-RU" sz="2400" dirty="0" err="1"/>
              <a:t>сипатталады</a:t>
            </a:r>
            <a:r>
              <a:rPr lang="ru-RU" sz="2400" dirty="0"/>
              <a:t>. </a:t>
            </a:r>
            <a:r>
              <a:rPr lang="ru-RU" sz="2400" dirty="0" err="1"/>
              <a:t>Тренингтік</a:t>
            </a:r>
            <a:r>
              <a:rPr lang="ru-RU" sz="2400" dirty="0"/>
              <a:t> </a:t>
            </a:r>
            <a:r>
              <a:rPr lang="ru-RU" sz="2400" dirty="0" err="1"/>
              <a:t>сессияның</a:t>
            </a:r>
            <a:r>
              <a:rPr lang="ru-RU" sz="2400" dirty="0"/>
              <a:t> </a:t>
            </a:r>
            <a:r>
              <a:rPr lang="ru-RU" sz="2400" dirty="0" err="1"/>
              <a:t>қорытынды</a:t>
            </a:r>
            <a:r>
              <a:rPr lang="ru-RU" sz="2400" dirty="0"/>
              <a:t> </a:t>
            </a:r>
            <a:r>
              <a:rPr lang="ru-RU" sz="2400" dirty="0" err="1"/>
              <a:t>бөлігі-бұл</a:t>
            </a:r>
            <a:r>
              <a:rPr lang="ru-RU" sz="2400" dirty="0"/>
              <a:t> </a:t>
            </a:r>
            <a:r>
              <a:rPr lang="ru-RU" sz="2400" dirty="0" err="1"/>
              <a:t>жаттықтырушының</a:t>
            </a:r>
            <a:r>
              <a:rPr lang="ru-RU" sz="2400" dirty="0"/>
              <a:t> </a:t>
            </a:r>
            <a:r>
              <a:rPr lang="ru-RU" sz="2400" dirty="0" err="1"/>
              <a:t>аяқталған</a:t>
            </a:r>
            <a:r>
              <a:rPr lang="ru-RU" sz="2400" dirty="0"/>
              <a:t> </a:t>
            </a:r>
            <a:r>
              <a:rPr lang="ru-RU" sz="2400" dirty="0" err="1"/>
              <a:t>оқыту</a:t>
            </a:r>
            <a:r>
              <a:rPr lang="ru-RU" sz="2400" dirty="0"/>
              <a:t> </a:t>
            </a:r>
            <a:r>
              <a:rPr lang="ru-RU" sz="2400" dirty="0" err="1"/>
              <a:t>циклі</a:t>
            </a:r>
            <a:r>
              <a:rPr lang="ru-RU" sz="2400" dirty="0"/>
              <a:t>, </a:t>
            </a:r>
            <a:r>
              <a:rPr lang="ru-RU" sz="2400" dirty="0" err="1"/>
              <a:t>оның</a:t>
            </a:r>
            <a:r>
              <a:rPr lang="ru-RU" sz="2400" dirty="0"/>
              <a:t> </a:t>
            </a:r>
            <a:r>
              <a:rPr lang="ru-RU" sz="2400" dirty="0" err="1"/>
              <a:t>қорытындысы</a:t>
            </a:r>
            <a:r>
              <a:rPr lang="ru-RU" sz="2400" dirty="0"/>
              <a:t> мен </a:t>
            </a:r>
            <a:r>
              <a:rPr lang="ru-RU" sz="2400" dirty="0" err="1"/>
              <a:t>нәтижелері</a:t>
            </a:r>
            <a:r>
              <a:rPr lang="ru-RU" sz="2400" dirty="0"/>
              <a:t> </a:t>
            </a:r>
            <a:r>
              <a:rPr lang="ru-RU" sz="2400" dirty="0" err="1"/>
              <a:t>бойынша</a:t>
            </a:r>
            <a:r>
              <a:rPr lang="ru-RU" sz="2400" dirty="0"/>
              <a:t> </a:t>
            </a:r>
            <a:r>
              <a:rPr lang="ru-RU" sz="2400" dirty="0" err="1"/>
              <a:t>жалпы</a:t>
            </a:r>
            <a:r>
              <a:rPr lang="ru-RU" sz="2400" dirty="0"/>
              <a:t> </a:t>
            </a:r>
            <a:r>
              <a:rPr lang="ru-RU" sz="2400" dirty="0" err="1"/>
              <a:t>кері</a:t>
            </a:r>
            <a:r>
              <a:rPr lang="ru-RU" sz="2400" dirty="0"/>
              <a:t> </a:t>
            </a:r>
            <a:r>
              <a:rPr lang="ru-RU" sz="2400" dirty="0" err="1"/>
              <a:t>байланысы</a:t>
            </a:r>
            <a:r>
              <a:rPr lang="ru-RU" sz="2400" dirty="0"/>
              <a:t>.</a:t>
            </a:r>
          </a:p>
        </p:txBody>
      </p:sp>
      <p:sp>
        <p:nvSpPr>
          <p:cNvPr id="5" name="Заголовок 1"/>
          <p:cNvSpPr>
            <a:spLocks noGrp="1"/>
          </p:cNvSpPr>
          <p:nvPr>
            <p:ph type="title"/>
          </p:nvPr>
        </p:nvSpPr>
        <p:spPr>
          <a:xfrm rot="5400000">
            <a:off x="7307164" y="2464308"/>
            <a:ext cx="5937781" cy="1752323"/>
          </a:xfrm>
        </p:spPr>
        <p:txBody>
          <a:bodyPr/>
          <a:lstStyle/>
          <a:p>
            <a:r>
              <a:rPr lang="kk-KZ" sz="11500" b="1" dirty="0" smtClean="0">
                <a:solidFill>
                  <a:schemeClr val="accent1"/>
                </a:solidFill>
                <a:effectLst>
                  <a:glow rad="101600">
                    <a:schemeClr val="bg1">
                      <a:alpha val="40000"/>
                    </a:schemeClr>
                  </a:glow>
                  <a:reflection blurRad="6350" stA="60000" endA="900" endPos="58000" dir="5400000" sy="-100000" algn="bl" rotWithShape="0"/>
                </a:effectLst>
              </a:rPr>
              <a:t>нЕГІЗГІ</a:t>
            </a:r>
            <a:endParaRPr lang="ru-RU" b="1" dirty="0">
              <a:solidFill>
                <a:schemeClr val="accent1"/>
              </a:solidFill>
              <a:effectLst>
                <a:glow rad="101600">
                  <a:schemeClr val="bg1">
                    <a:alpha val="40000"/>
                  </a:schemeClr>
                </a:glow>
                <a:reflection blurRad="6350" stA="60000" endA="900" endPos="58000" dir="5400000" sy="-100000" algn="bl" rotWithShape="0"/>
              </a:effectLst>
            </a:endParaRPr>
          </a:p>
        </p:txBody>
      </p:sp>
    </p:spTree>
    <p:extLst>
      <p:ext uri="{BB962C8B-B14F-4D97-AF65-F5344CB8AC3E}">
        <p14:creationId xmlns:p14="http://schemas.microsoft.com/office/powerpoint/2010/main" val="31234776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42</TotalTime>
  <Words>1480</Words>
  <Application>Microsoft Office PowerPoint</Application>
  <PresentationFormat>Широкоэкранный</PresentationFormat>
  <Paragraphs>56</Paragraphs>
  <Slides>23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23</vt:i4>
      </vt:variant>
    </vt:vector>
  </HeadingPairs>
  <TitlesOfParts>
    <vt:vector size="28" baseType="lpstr">
      <vt:lpstr>Calibri</vt:lpstr>
      <vt:lpstr>Tw Cen MT</vt:lpstr>
      <vt:lpstr>Tw Cen MT Condensed</vt:lpstr>
      <vt:lpstr>Wingdings 3</vt:lpstr>
      <vt:lpstr>Интеграл</vt:lpstr>
      <vt:lpstr>Тренинг бағдарламаларының мазмұны</vt:lpstr>
      <vt:lpstr>Презентация PowerPoint</vt:lpstr>
      <vt:lpstr>Презентация PowerPoint</vt:lpstr>
      <vt:lpstr>Презентация PowerPoint</vt:lpstr>
      <vt:lpstr>Әрбір осындай тренингтік сессияны құру кезінде жаттықтырушы:</vt:lpstr>
      <vt:lpstr>Презентация PowerPoint</vt:lpstr>
      <vt:lpstr>Осылайша, жалпы жағдайда тренинг бағдарламасының сипаттамасы үш бөлімнен тұрады:</vt:lpstr>
      <vt:lpstr>КІРІСПЕ</vt:lpstr>
      <vt:lpstr>нЕГІЗГІ</vt:lpstr>
      <vt:lpstr>Презентация PowerPoint</vt:lpstr>
      <vt:lpstr>Тренинг бағдарламасының жеңілдетілген үлгісі</vt:lpstr>
      <vt:lpstr>Презентация PowerPoint</vt:lpstr>
      <vt:lpstr>Презентация PowerPoint</vt:lpstr>
      <vt:lpstr>тренинг бағдарламасы келесі функционалдық рөлдерді орындайды:</vt:lpstr>
      <vt:lpstr>Тренинг бағдарламасы бірнеше ипостастарда бар:</vt:lpstr>
      <vt:lpstr>Ю.М.Жуков, Л.А.Петровская, П.В.Растянников төмендегідей функционалдық бағдар немесе нөмірлерінің түрлерін бөлді:</vt:lpstr>
      <vt:lpstr>"Дидактика" </vt:lpstr>
      <vt:lpstr>"Уәждеу" </vt:lpstr>
      <vt:lpstr> "Проблематизация" </vt:lpstr>
      <vt:lpstr>"Феноменология"</vt:lpstr>
      <vt:lpstr>Презентация PowerPoint</vt:lpstr>
      <vt:lpstr>Презентация PowerPoint</vt:lpstr>
      <vt:lpstr>әдебиеттері:</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Тренинг бағдарламаларының мазмұны</dc:title>
  <dc:creator>Пользователь Windows</dc:creator>
  <cp:lastModifiedBy>Acer</cp:lastModifiedBy>
  <cp:revision>6</cp:revision>
  <dcterms:created xsi:type="dcterms:W3CDTF">2020-12-22T11:01:14Z</dcterms:created>
  <dcterms:modified xsi:type="dcterms:W3CDTF">2020-12-23T16:31:54Z</dcterms:modified>
</cp:coreProperties>
</file>